
<file path=[Content_Types].xml><?xml version="1.0" encoding="utf-8"?>
<Types xmlns="http://schemas.openxmlformats.org/package/2006/content-types">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9" r:id="rId4"/>
    <p:sldId id="262" r:id="rId5"/>
    <p:sldId id="263" r:id="rId6"/>
    <p:sldId id="260" r:id="rId7"/>
    <p:sldId id="261" r:id="rId8"/>
    <p:sldId id="264"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68" d="100"/>
          <a:sy n="68" d="100"/>
        </p:scale>
        <p:origin x="84" y="15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F60795D-638B-4C6B-BCE1-7761E7D8DF76}"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en-US"/>
        </a:p>
      </dgm:t>
    </dgm:pt>
    <dgm:pt modelId="{E897FD30-32F0-4FB7-87D2-1096CFDC6E47}">
      <dgm:prSet/>
      <dgm:spPr/>
      <dgm:t>
        <a:bodyPr/>
        <a:lstStyle/>
        <a:p>
          <a:r>
            <a:rPr lang="tr-TR"/>
            <a:t>Aristoteles yönetim biçimlerinde sapma olduğunda toplumun yararına olmayacağını belirtir: </a:t>
          </a:r>
          <a:endParaRPr lang="en-US"/>
        </a:p>
      </dgm:t>
    </dgm:pt>
    <dgm:pt modelId="{E778F85B-63A5-4321-A8B0-6C32FC908642}" type="parTrans" cxnId="{D03FF66B-D9C2-4D89-B4CE-0C59C16EBD62}">
      <dgm:prSet/>
      <dgm:spPr/>
      <dgm:t>
        <a:bodyPr/>
        <a:lstStyle/>
        <a:p>
          <a:endParaRPr lang="en-US"/>
        </a:p>
      </dgm:t>
    </dgm:pt>
    <dgm:pt modelId="{A26BF887-7A51-4E5B-932D-5F5824C18065}" type="sibTrans" cxnId="{D03FF66B-D9C2-4D89-B4CE-0C59C16EBD62}">
      <dgm:prSet/>
      <dgm:spPr/>
      <dgm:t>
        <a:bodyPr/>
        <a:lstStyle/>
        <a:p>
          <a:endParaRPr lang="en-US"/>
        </a:p>
      </dgm:t>
    </dgm:pt>
    <dgm:pt modelId="{D1BF5265-3EA2-4660-A6D8-70697DC6B20A}">
      <dgm:prSet/>
      <dgm:spPr/>
      <dgm:t>
        <a:bodyPr/>
        <a:lstStyle/>
        <a:p>
          <a:r>
            <a:rPr lang="tr-TR" dirty="0"/>
            <a:t>«Bunlara karşılık olan sapmalar da şunlar: Krallıktan tiranlık, aristokrasiden oligarşi, siyasal yönetim ya da çokluğun anayasal egemenliğinden demokrasi. Çünkü tiranlık tek yöneticinin çıkarı için </a:t>
          </a:r>
          <a:r>
            <a:rPr lang="tr-TR" dirty="0" err="1"/>
            <a:t>tek'in</a:t>
          </a:r>
          <a:r>
            <a:rPr lang="tr-TR" dirty="0"/>
            <a:t> yönetimidir, oligarşi varlıklı adamların çıkarı için, demokrasi yoksulların çıkarı için, üçünden hiç biri bütün topluluğun yararını amaçlamaz» (Politika, 1974).</a:t>
          </a:r>
          <a:endParaRPr lang="en-US" dirty="0"/>
        </a:p>
      </dgm:t>
    </dgm:pt>
    <dgm:pt modelId="{BCF90642-0387-48B1-873A-6F3E836E8F45}" type="parTrans" cxnId="{631C2713-B47B-4708-9832-5514B8DF1A4F}">
      <dgm:prSet/>
      <dgm:spPr/>
      <dgm:t>
        <a:bodyPr/>
        <a:lstStyle/>
        <a:p>
          <a:endParaRPr lang="en-US"/>
        </a:p>
      </dgm:t>
    </dgm:pt>
    <dgm:pt modelId="{77D894CB-BB35-4F78-98C6-FD975FE0A6CE}" type="sibTrans" cxnId="{631C2713-B47B-4708-9832-5514B8DF1A4F}">
      <dgm:prSet/>
      <dgm:spPr/>
      <dgm:t>
        <a:bodyPr/>
        <a:lstStyle/>
        <a:p>
          <a:endParaRPr lang="en-US"/>
        </a:p>
      </dgm:t>
    </dgm:pt>
    <dgm:pt modelId="{62845498-E2A7-4EB2-B977-0E257B2CE903}" type="pres">
      <dgm:prSet presAssocID="{BF60795D-638B-4C6B-BCE1-7761E7D8DF76}" presName="hierChild1" presStyleCnt="0">
        <dgm:presLayoutVars>
          <dgm:chPref val="1"/>
          <dgm:dir/>
          <dgm:animOne val="branch"/>
          <dgm:animLvl val="lvl"/>
          <dgm:resizeHandles/>
        </dgm:presLayoutVars>
      </dgm:prSet>
      <dgm:spPr/>
    </dgm:pt>
    <dgm:pt modelId="{AF8ACDEA-90F2-4F3F-98F8-B3BE6CF5071C}" type="pres">
      <dgm:prSet presAssocID="{E897FD30-32F0-4FB7-87D2-1096CFDC6E47}" presName="hierRoot1" presStyleCnt="0"/>
      <dgm:spPr/>
    </dgm:pt>
    <dgm:pt modelId="{28EE9BB1-B5F9-4335-A954-91D9CF94B9BF}" type="pres">
      <dgm:prSet presAssocID="{E897FD30-32F0-4FB7-87D2-1096CFDC6E47}" presName="composite" presStyleCnt="0"/>
      <dgm:spPr/>
    </dgm:pt>
    <dgm:pt modelId="{AE40C4D7-AD76-446C-9CA2-B22D0024DF63}" type="pres">
      <dgm:prSet presAssocID="{E897FD30-32F0-4FB7-87D2-1096CFDC6E47}" presName="background" presStyleLbl="node0" presStyleIdx="0" presStyleCnt="2"/>
      <dgm:spPr/>
    </dgm:pt>
    <dgm:pt modelId="{EB973DDB-1086-4FB3-9033-A84819788D63}" type="pres">
      <dgm:prSet presAssocID="{E897FD30-32F0-4FB7-87D2-1096CFDC6E47}" presName="text" presStyleLbl="fgAcc0" presStyleIdx="0" presStyleCnt="2" custLinFactNeighborX="-1312" custLinFactNeighborY="-4910">
        <dgm:presLayoutVars>
          <dgm:chPref val="3"/>
        </dgm:presLayoutVars>
      </dgm:prSet>
      <dgm:spPr/>
    </dgm:pt>
    <dgm:pt modelId="{A1653ACB-BE9D-4C21-9CB7-C9B3D1162C4F}" type="pres">
      <dgm:prSet presAssocID="{E897FD30-32F0-4FB7-87D2-1096CFDC6E47}" presName="hierChild2" presStyleCnt="0"/>
      <dgm:spPr/>
    </dgm:pt>
    <dgm:pt modelId="{236B2387-0396-4128-9DFF-96855BDC20A5}" type="pres">
      <dgm:prSet presAssocID="{D1BF5265-3EA2-4660-A6D8-70697DC6B20A}" presName="hierRoot1" presStyleCnt="0"/>
      <dgm:spPr/>
    </dgm:pt>
    <dgm:pt modelId="{3AACE568-DC17-489C-8910-233F8F79725C}" type="pres">
      <dgm:prSet presAssocID="{D1BF5265-3EA2-4660-A6D8-70697DC6B20A}" presName="composite" presStyleCnt="0"/>
      <dgm:spPr/>
    </dgm:pt>
    <dgm:pt modelId="{B3D3A913-1DBA-4B55-A587-75BCCC6FF30F}" type="pres">
      <dgm:prSet presAssocID="{D1BF5265-3EA2-4660-A6D8-70697DC6B20A}" presName="background" presStyleLbl="node0" presStyleIdx="1" presStyleCnt="2"/>
      <dgm:spPr/>
    </dgm:pt>
    <dgm:pt modelId="{D330956F-08D4-4AE8-A1A8-BE50B3174B6F}" type="pres">
      <dgm:prSet presAssocID="{D1BF5265-3EA2-4660-A6D8-70697DC6B20A}" presName="text" presStyleLbl="fgAcc0" presStyleIdx="1" presStyleCnt="2">
        <dgm:presLayoutVars>
          <dgm:chPref val="3"/>
        </dgm:presLayoutVars>
      </dgm:prSet>
      <dgm:spPr/>
    </dgm:pt>
    <dgm:pt modelId="{4DF98501-C5F5-4E8B-93D7-8D19007D9422}" type="pres">
      <dgm:prSet presAssocID="{D1BF5265-3EA2-4660-A6D8-70697DC6B20A}" presName="hierChild2" presStyleCnt="0"/>
      <dgm:spPr/>
    </dgm:pt>
  </dgm:ptLst>
  <dgm:cxnLst>
    <dgm:cxn modelId="{631C2713-B47B-4708-9832-5514B8DF1A4F}" srcId="{BF60795D-638B-4C6B-BCE1-7761E7D8DF76}" destId="{D1BF5265-3EA2-4660-A6D8-70697DC6B20A}" srcOrd="1" destOrd="0" parTransId="{BCF90642-0387-48B1-873A-6F3E836E8F45}" sibTransId="{77D894CB-BB35-4F78-98C6-FD975FE0A6CE}"/>
    <dgm:cxn modelId="{1F239318-83DE-422F-898C-E1436B105E8E}" type="presOf" srcId="{E897FD30-32F0-4FB7-87D2-1096CFDC6E47}" destId="{EB973DDB-1086-4FB3-9033-A84819788D63}" srcOrd="0" destOrd="0" presId="urn:microsoft.com/office/officeart/2005/8/layout/hierarchy1"/>
    <dgm:cxn modelId="{D03FF66B-D9C2-4D89-B4CE-0C59C16EBD62}" srcId="{BF60795D-638B-4C6B-BCE1-7761E7D8DF76}" destId="{E897FD30-32F0-4FB7-87D2-1096CFDC6E47}" srcOrd="0" destOrd="0" parTransId="{E778F85B-63A5-4321-A8B0-6C32FC908642}" sibTransId="{A26BF887-7A51-4E5B-932D-5F5824C18065}"/>
    <dgm:cxn modelId="{E76B9E77-653E-411A-AE8C-AFC28DB7E4CC}" type="presOf" srcId="{BF60795D-638B-4C6B-BCE1-7761E7D8DF76}" destId="{62845498-E2A7-4EB2-B977-0E257B2CE903}" srcOrd="0" destOrd="0" presId="urn:microsoft.com/office/officeart/2005/8/layout/hierarchy1"/>
    <dgm:cxn modelId="{21D5B57D-F739-4E50-83AA-40E62575F706}" type="presOf" srcId="{D1BF5265-3EA2-4660-A6D8-70697DC6B20A}" destId="{D330956F-08D4-4AE8-A1A8-BE50B3174B6F}" srcOrd="0" destOrd="0" presId="urn:microsoft.com/office/officeart/2005/8/layout/hierarchy1"/>
    <dgm:cxn modelId="{49EB46DF-E8D5-4740-B36C-8DF05C5B9FF3}" type="presParOf" srcId="{62845498-E2A7-4EB2-B977-0E257B2CE903}" destId="{AF8ACDEA-90F2-4F3F-98F8-B3BE6CF5071C}" srcOrd="0" destOrd="0" presId="urn:microsoft.com/office/officeart/2005/8/layout/hierarchy1"/>
    <dgm:cxn modelId="{691504F1-70F6-49F8-8F39-E72334C88AF8}" type="presParOf" srcId="{AF8ACDEA-90F2-4F3F-98F8-B3BE6CF5071C}" destId="{28EE9BB1-B5F9-4335-A954-91D9CF94B9BF}" srcOrd="0" destOrd="0" presId="urn:microsoft.com/office/officeart/2005/8/layout/hierarchy1"/>
    <dgm:cxn modelId="{7B888D16-AC92-4E75-8E18-FA014AD1F831}" type="presParOf" srcId="{28EE9BB1-B5F9-4335-A954-91D9CF94B9BF}" destId="{AE40C4D7-AD76-446C-9CA2-B22D0024DF63}" srcOrd="0" destOrd="0" presId="urn:microsoft.com/office/officeart/2005/8/layout/hierarchy1"/>
    <dgm:cxn modelId="{4BD773AF-DBB4-4C49-B1CD-239EDD0F4186}" type="presParOf" srcId="{28EE9BB1-B5F9-4335-A954-91D9CF94B9BF}" destId="{EB973DDB-1086-4FB3-9033-A84819788D63}" srcOrd="1" destOrd="0" presId="urn:microsoft.com/office/officeart/2005/8/layout/hierarchy1"/>
    <dgm:cxn modelId="{13DB245B-656B-4FB7-B8A7-B1A01BC8340F}" type="presParOf" srcId="{AF8ACDEA-90F2-4F3F-98F8-B3BE6CF5071C}" destId="{A1653ACB-BE9D-4C21-9CB7-C9B3D1162C4F}" srcOrd="1" destOrd="0" presId="urn:microsoft.com/office/officeart/2005/8/layout/hierarchy1"/>
    <dgm:cxn modelId="{119CA512-D361-46A3-8240-2E31229DA11F}" type="presParOf" srcId="{62845498-E2A7-4EB2-B977-0E257B2CE903}" destId="{236B2387-0396-4128-9DFF-96855BDC20A5}" srcOrd="1" destOrd="0" presId="urn:microsoft.com/office/officeart/2005/8/layout/hierarchy1"/>
    <dgm:cxn modelId="{62EC9E14-10E9-42F2-9CAC-E7FED778B9B4}" type="presParOf" srcId="{236B2387-0396-4128-9DFF-96855BDC20A5}" destId="{3AACE568-DC17-489C-8910-233F8F79725C}" srcOrd="0" destOrd="0" presId="urn:microsoft.com/office/officeart/2005/8/layout/hierarchy1"/>
    <dgm:cxn modelId="{EF1B1ACE-EC43-458E-B9B4-27C401F172ED}" type="presParOf" srcId="{3AACE568-DC17-489C-8910-233F8F79725C}" destId="{B3D3A913-1DBA-4B55-A587-75BCCC6FF30F}" srcOrd="0" destOrd="0" presId="urn:microsoft.com/office/officeart/2005/8/layout/hierarchy1"/>
    <dgm:cxn modelId="{1620A253-79F6-419D-931D-0501527AE2D2}" type="presParOf" srcId="{3AACE568-DC17-489C-8910-233F8F79725C}" destId="{D330956F-08D4-4AE8-A1A8-BE50B3174B6F}" srcOrd="1" destOrd="0" presId="urn:microsoft.com/office/officeart/2005/8/layout/hierarchy1"/>
    <dgm:cxn modelId="{DC94787B-BFBA-4968-B3AF-4680A3837912}" type="presParOf" srcId="{236B2387-0396-4128-9DFF-96855BDC20A5}" destId="{4DF98501-C5F5-4E8B-93D7-8D19007D9422}"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E40C4D7-AD76-446C-9CA2-B22D0024DF63}">
      <dsp:nvSpPr>
        <dsp:cNvPr id="0" name=""/>
        <dsp:cNvSpPr/>
      </dsp:nvSpPr>
      <dsp:spPr>
        <a:xfrm>
          <a:off x="-52818" y="195714"/>
          <a:ext cx="4115155" cy="261312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EB973DDB-1086-4FB3-9033-A84819788D63}">
      <dsp:nvSpPr>
        <dsp:cNvPr id="0" name=""/>
        <dsp:cNvSpPr/>
      </dsp:nvSpPr>
      <dsp:spPr>
        <a:xfrm>
          <a:off x="404421" y="630092"/>
          <a:ext cx="4115155" cy="261312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a:t>Aristoteles yönetim biçimlerinde sapma olduğunda toplumun yararına olmayacağını belirtir: </a:t>
          </a:r>
          <a:endParaRPr lang="en-US" sz="1600" kern="1200"/>
        </a:p>
      </dsp:txBody>
      <dsp:txXfrm>
        <a:off x="480957" y="706628"/>
        <a:ext cx="3962083" cy="2460051"/>
      </dsp:txXfrm>
    </dsp:sp>
    <dsp:sp modelId="{B3D3A913-1DBA-4B55-A587-75BCCC6FF30F}">
      <dsp:nvSpPr>
        <dsp:cNvPr id="0" name=""/>
        <dsp:cNvSpPr/>
      </dsp:nvSpPr>
      <dsp:spPr>
        <a:xfrm>
          <a:off x="5030807" y="324019"/>
          <a:ext cx="4115155" cy="2613123"/>
        </a:xfrm>
        <a:prstGeom prst="roundRect">
          <a:avLst>
            <a:gd name="adj" fmla="val 10000"/>
          </a:avLst>
        </a:prstGeom>
        <a:solidFill>
          <a:schemeClr val="accent1">
            <a:hueOff val="0"/>
            <a:satOff val="0"/>
            <a:lumOff val="0"/>
            <a:alphaOff val="0"/>
          </a:schemeClr>
        </a:solidFill>
        <a:ln w="1587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330956F-08D4-4AE8-A1A8-BE50B3174B6F}">
      <dsp:nvSpPr>
        <dsp:cNvPr id="0" name=""/>
        <dsp:cNvSpPr/>
      </dsp:nvSpPr>
      <dsp:spPr>
        <a:xfrm>
          <a:off x="5488046" y="758396"/>
          <a:ext cx="4115155" cy="2613123"/>
        </a:xfrm>
        <a:prstGeom prst="roundRect">
          <a:avLst>
            <a:gd name="adj" fmla="val 10000"/>
          </a:avLst>
        </a:prstGeom>
        <a:solidFill>
          <a:schemeClr val="lt1">
            <a:alpha val="90000"/>
            <a:hueOff val="0"/>
            <a:satOff val="0"/>
            <a:lumOff val="0"/>
            <a:alphaOff val="0"/>
          </a:schemeClr>
        </a:solidFill>
        <a:ln w="1587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0960" tIns="60960" rIns="60960" bIns="60960" numCol="1" spcCol="1270" anchor="ctr" anchorCtr="0">
          <a:noAutofit/>
        </a:bodyPr>
        <a:lstStyle/>
        <a:p>
          <a:pPr marL="0" lvl="0" indent="0" algn="ctr" defTabSz="711200">
            <a:lnSpc>
              <a:spcPct val="90000"/>
            </a:lnSpc>
            <a:spcBef>
              <a:spcPct val="0"/>
            </a:spcBef>
            <a:spcAft>
              <a:spcPct val="35000"/>
            </a:spcAft>
            <a:buNone/>
          </a:pPr>
          <a:r>
            <a:rPr lang="tr-TR" sz="1600" kern="1200" dirty="0"/>
            <a:t>«Bunlara karşılık olan sapmalar da şunlar: Krallıktan tiranlık, aristokrasiden oligarşi, siyasal yönetim ya da çokluğun anayasal egemenliğinden demokrasi. Çünkü tiranlık tek yöneticinin çıkarı için </a:t>
          </a:r>
          <a:r>
            <a:rPr lang="tr-TR" sz="1600" kern="1200" dirty="0" err="1"/>
            <a:t>tek'in</a:t>
          </a:r>
          <a:r>
            <a:rPr lang="tr-TR" sz="1600" kern="1200" dirty="0"/>
            <a:t> yönetimidir, oligarşi varlıklı adamların çıkarı için, demokrasi yoksulların çıkarı için, üçünden hiç biri bütün topluluğun yararını amaçlamaz» (Politika, 1974).</a:t>
          </a:r>
          <a:endParaRPr lang="en-US" sz="1600" kern="1200" dirty="0"/>
        </a:p>
      </dsp:txBody>
      <dsp:txXfrm>
        <a:off x="5564582" y="834932"/>
        <a:ext cx="3962083" cy="2460051"/>
      </dsp:txXfrm>
    </dsp:sp>
  </dsp:spTree>
</dsp:drawing>
</file>

<file path=ppt/diagrams/layout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Title 1"/>
          <p:cNvSpPr>
            <a:spLocks noGrp="1"/>
          </p:cNvSpPr>
          <p:nvPr>
            <p:ph type="ctrTitle"/>
          </p:nvPr>
        </p:nvSpPr>
        <p:spPr>
          <a:xfrm>
            <a:off x="2493105" y="802298"/>
            <a:ext cx="8561747" cy="2541431"/>
          </a:xfrm>
        </p:spPr>
        <p:txBody>
          <a:bodyPr bIns="0" anchor="b">
            <a:normAutofit/>
          </a:bodyPr>
          <a:lstStyle>
            <a:lvl1pPr algn="l">
              <a:defRPr sz="6600"/>
            </a:lvl1pPr>
          </a:lstStyle>
          <a:p>
            <a:r>
              <a:rPr lang="tr-TR"/>
              <a:t>Asıl başlık stilini düzenlemek için tıklayın</a:t>
            </a:r>
            <a:endParaRPr lang="en-US" dirty="0"/>
          </a:p>
        </p:txBody>
      </p:sp>
      <p:sp>
        <p:nvSpPr>
          <p:cNvPr id="3" name="Subtitle 2"/>
          <p:cNvSpPr>
            <a:spLocks noGrp="1"/>
          </p:cNvSpPr>
          <p:nvPr>
            <p:ph type="subTitle" idx="1"/>
          </p:nvPr>
        </p:nvSpPr>
        <p:spPr>
          <a:xfrm>
            <a:off x="2493106" y="3531204"/>
            <a:ext cx="8561746" cy="977621"/>
          </a:xfrm>
        </p:spPr>
        <p:txBody>
          <a:bodyPr tIns="91440" bIns="91440">
            <a:normAutofit/>
          </a:bodyPr>
          <a:lstStyle>
            <a:lvl1pPr marL="0" indent="0" algn="l">
              <a:buNone/>
              <a:defRPr sz="1800" b="0" cap="all" baseline="0">
                <a:solidFill>
                  <a:schemeClr val="tx1"/>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a:t>Asıl alt başlık stilini düzenlemek için tıklayın</a:t>
            </a:r>
            <a:endParaRPr lang="en-US" dirty="0"/>
          </a:p>
        </p:txBody>
      </p:sp>
      <p:sp>
        <p:nvSpPr>
          <p:cNvPr id="4" name="Date Placeholder 3"/>
          <p:cNvSpPr>
            <a:spLocks noGrp="1"/>
          </p:cNvSpPr>
          <p:nvPr>
            <p:ph type="dt" sz="half" idx="10"/>
          </p:nvPr>
        </p:nvSpPr>
        <p:spPr/>
        <p:txBody>
          <a:bodyPr/>
          <a:lstStyle/>
          <a:p>
            <a:fld id="{A423BF71-38B7-8642-BFCE-EDAE9BD0CBAF}" type="datetimeFigureOut">
              <a:rPr lang="en-US" dirty="0"/>
              <a:t>5/27/2020</a:t>
            </a:fld>
            <a:endParaRPr lang="en-US" dirty="0"/>
          </a:p>
        </p:txBody>
      </p:sp>
      <p:sp>
        <p:nvSpPr>
          <p:cNvPr id="5" name="Footer Placeholder 4"/>
          <p:cNvSpPr>
            <a:spLocks noGrp="1"/>
          </p:cNvSpPr>
          <p:nvPr>
            <p:ph type="ftr" sz="quarter" idx="11"/>
          </p:nvPr>
        </p:nvSpPr>
        <p:spPr>
          <a:xfrm>
            <a:off x="2493105" y="329307"/>
            <a:ext cx="4897310" cy="309201"/>
          </a:xfrm>
        </p:spPr>
        <p:txBody>
          <a:bodyPr/>
          <a:lstStyle/>
          <a:p>
            <a:endParaRPr lang="en-US" dirty="0"/>
          </a:p>
        </p:txBody>
      </p:sp>
      <p:sp>
        <p:nvSpPr>
          <p:cNvPr id="6" name="Slide Number Placeholder 5"/>
          <p:cNvSpPr>
            <a:spLocks noGrp="1"/>
          </p:cNvSpPr>
          <p:nvPr>
            <p:ph type="sldNum" sz="quarter" idx="12"/>
          </p:nvPr>
        </p:nvSpPr>
        <p:spPr>
          <a:xfrm>
            <a:off x="1437664" y="798973"/>
            <a:ext cx="811019" cy="503578"/>
          </a:xfrm>
        </p:spPr>
        <p:txBody>
          <a:bodyPr/>
          <a:lstStyle/>
          <a:p>
            <a:fld id="{6D22F896-40B5-4ADD-8801-0D06FADFA095}" type="slidenum">
              <a:rPr lang="en-US" dirty="0"/>
              <a:t>‹#›</a:t>
            </a:fld>
            <a:endParaRPr lang="en-US" dirty="0"/>
          </a:p>
        </p:txBody>
      </p:sp>
      <p:cxnSp>
        <p:nvCxnSpPr>
          <p:cNvPr id="8" name="Straight Connector 7"/>
          <p:cNvCxnSpPr/>
          <p:nvPr/>
        </p:nvCxnSpPr>
        <p:spPr>
          <a:xfrm>
            <a:off x="2334637" y="798973"/>
            <a:ext cx="0" cy="2544756"/>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ve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Vertical Text Placeholder 2"/>
          <p:cNvSpPr>
            <a:spLocks noGrp="1"/>
          </p:cNvSpPr>
          <p:nvPr>
            <p:ph type="body" orient="vert" idx="1"/>
          </p:nvPr>
        </p:nvSpPr>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73B025CB-9D18-264E-A945-2D020344C9DA}"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439111" y="883863"/>
            <a:ext cx="1615742" cy="4574999"/>
          </a:xfrm>
        </p:spPr>
        <p:txBody>
          <a:bodyPr vert="eaVert"/>
          <a:lstStyle>
            <a:lvl1pPr algn="l">
              <a:defRPr/>
            </a:lvl1pPr>
          </a:lstStyle>
          <a:p>
            <a:r>
              <a:rPr lang="tr-TR"/>
              <a:t>Asıl başlık stilini düzenlemek için tıklayın</a:t>
            </a:r>
            <a:endParaRPr lang="en-US" dirty="0"/>
          </a:p>
        </p:txBody>
      </p:sp>
      <p:sp>
        <p:nvSpPr>
          <p:cNvPr id="3" name="Vertical Text Placeholder 2"/>
          <p:cNvSpPr>
            <a:spLocks noGrp="1"/>
          </p:cNvSpPr>
          <p:nvPr>
            <p:ph type="body" orient="vert" idx="1"/>
          </p:nvPr>
        </p:nvSpPr>
        <p:spPr>
          <a:xfrm>
            <a:off x="1534694" y="883863"/>
            <a:ext cx="7738807" cy="4574999"/>
          </a:xfrm>
        </p:spPr>
        <p:txBody>
          <a:bodyPr vert="eaVe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507EFB6C-7E96-8F41-8872-189CA1C59F84}"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flipH="1">
            <a:off x="9439111" y="719272"/>
            <a:ext cx="1615742" cy="0"/>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Content Placeholder 2"/>
          <p:cNvSpPr>
            <a:spLocks noGrp="1"/>
          </p:cNvSpPr>
          <p:nvPr>
            <p:ph idx="1"/>
          </p:nvPr>
        </p:nvSpPr>
        <p:spPr/>
        <p:txBody>
          <a:bodyPr anchor="t"/>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10"/>
          </p:nvPr>
        </p:nvSpPr>
        <p:spPr/>
        <p:txBody>
          <a:bodyPr/>
          <a:lstStyle/>
          <a:p>
            <a:fld id="{B6981CDE-9BE7-C544-8ACB-7077DFC4270F}"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 Bilgisi">
    <p:spTree>
      <p:nvGrpSpPr>
        <p:cNvPr id="1" name=""/>
        <p:cNvGrpSpPr/>
        <p:nvPr/>
      </p:nvGrpSpPr>
      <p:grpSpPr>
        <a:xfrm>
          <a:off x="0" y="0"/>
          <a:ext cx="0" cy="0"/>
          <a:chOff x="0" y="0"/>
          <a:chExt cx="0" cy="0"/>
        </a:xfrm>
      </p:grpSpPr>
      <p:sp>
        <p:nvSpPr>
          <p:cNvPr id="2" name="Title 1"/>
          <p:cNvSpPr>
            <a:spLocks noGrp="1"/>
          </p:cNvSpPr>
          <p:nvPr>
            <p:ph type="title"/>
          </p:nvPr>
        </p:nvSpPr>
        <p:spPr>
          <a:xfrm>
            <a:off x="1534813" y="1756130"/>
            <a:ext cx="8562580" cy="1887950"/>
          </a:xfrm>
        </p:spPr>
        <p:txBody>
          <a:bodyPr anchor="b">
            <a:normAutofit/>
          </a:bodyPr>
          <a:lstStyle>
            <a:lvl1pPr algn="l">
              <a:defRPr sz="3600"/>
            </a:lvl1pPr>
          </a:lstStyle>
          <a:p>
            <a:r>
              <a:rPr lang="tr-TR"/>
              <a:t>Asıl başlık stilini düzenlemek için tıklayın</a:t>
            </a:r>
            <a:endParaRPr lang="en-US" dirty="0"/>
          </a:p>
        </p:txBody>
      </p:sp>
      <p:sp>
        <p:nvSpPr>
          <p:cNvPr id="3" name="Text Placeholder 2"/>
          <p:cNvSpPr>
            <a:spLocks noGrp="1"/>
          </p:cNvSpPr>
          <p:nvPr>
            <p:ph type="body" idx="1"/>
          </p:nvPr>
        </p:nvSpPr>
        <p:spPr>
          <a:xfrm>
            <a:off x="1534695" y="3806195"/>
            <a:ext cx="8549990" cy="1012929"/>
          </a:xfrm>
        </p:spPr>
        <p:txBody>
          <a:bodyPr tIns="91440">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a:t>Asıl metin stillerini düzenlemek için tıklayın</a:t>
            </a:r>
          </a:p>
        </p:txBody>
      </p:sp>
      <p:sp>
        <p:nvSpPr>
          <p:cNvPr id="4" name="Date Placeholder 3"/>
          <p:cNvSpPr>
            <a:spLocks noGrp="1"/>
          </p:cNvSpPr>
          <p:nvPr>
            <p:ph type="dt" sz="half" idx="10"/>
          </p:nvPr>
        </p:nvSpPr>
        <p:spPr/>
        <p:txBody>
          <a:bodyPr/>
          <a:lstStyle/>
          <a:p>
            <a:fld id="{B55BA285-9698-1B45-8319-D90A8C63F150}" type="datetimeFigureOut">
              <a:rPr lang="en-US" dirty="0"/>
              <a:t>5/27/2020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cxnSp>
        <p:nvCxnSpPr>
          <p:cNvPr id="8" name="Straight Connector 7"/>
          <p:cNvCxnSpPr/>
          <p:nvPr/>
        </p:nvCxnSpPr>
        <p:spPr>
          <a:xfrm>
            <a:off x="1371687" y="798973"/>
            <a:ext cx="0" cy="284510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889"/>
            <a:ext cx="9520157" cy="1059305"/>
          </a:xfrm>
        </p:spPr>
        <p:txBody>
          <a:bodyPr/>
          <a:lstStyle/>
          <a:p>
            <a:r>
              <a:rPr lang="tr-TR"/>
              <a:t>Asıl başlık stilini düzenlemek için tıklayın</a:t>
            </a:r>
            <a:endParaRPr lang="en-US" dirty="0"/>
          </a:p>
        </p:txBody>
      </p:sp>
      <p:sp>
        <p:nvSpPr>
          <p:cNvPr id="3" name="Content Placeholder 2"/>
          <p:cNvSpPr>
            <a:spLocks noGrp="1"/>
          </p:cNvSpPr>
          <p:nvPr>
            <p:ph sz="half" idx="1"/>
          </p:nvPr>
        </p:nvSpPr>
        <p:spPr>
          <a:xfrm>
            <a:off x="1534695" y="2010878"/>
            <a:ext cx="4608576" cy="3438144"/>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Content Placeholder 3"/>
          <p:cNvSpPr>
            <a:spLocks noGrp="1"/>
          </p:cNvSpPr>
          <p:nvPr>
            <p:ph sz="half" idx="2"/>
          </p:nvPr>
        </p:nvSpPr>
        <p:spPr>
          <a:xfrm>
            <a:off x="6454793" y="2017343"/>
            <a:ext cx="4604130" cy="3441520"/>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Date Placeholder 4"/>
          <p:cNvSpPr>
            <a:spLocks noGrp="1"/>
          </p:cNvSpPr>
          <p:nvPr>
            <p:ph type="dt" sz="half" idx="10"/>
          </p:nvPr>
        </p:nvSpPr>
        <p:spPr/>
        <p:txBody>
          <a:bodyPr/>
          <a:lstStyle/>
          <a:p>
            <a:fld id="{0A86CD42-43FF-B740-998F-DCC3802C4CE3}"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534695" y="804163"/>
            <a:ext cx="9520157" cy="1056319"/>
          </a:xfrm>
        </p:spPr>
        <p:txBody>
          <a:bodyPr/>
          <a:lstStyle/>
          <a:p>
            <a:r>
              <a:rPr lang="tr-TR"/>
              <a:t>Asıl başlık stilini düzenlemek için tıklayın</a:t>
            </a:r>
            <a:endParaRPr lang="en-US" dirty="0"/>
          </a:p>
        </p:txBody>
      </p:sp>
      <p:sp>
        <p:nvSpPr>
          <p:cNvPr id="3" name="Text Placeholder 2"/>
          <p:cNvSpPr>
            <a:spLocks noGrp="1"/>
          </p:cNvSpPr>
          <p:nvPr>
            <p:ph type="body" idx="1"/>
          </p:nvPr>
        </p:nvSpPr>
        <p:spPr>
          <a:xfrm>
            <a:off x="1534695" y="2019549"/>
            <a:ext cx="4608576" cy="801943"/>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4" name="Content Placeholder 3"/>
          <p:cNvSpPr>
            <a:spLocks noGrp="1"/>
          </p:cNvSpPr>
          <p:nvPr>
            <p:ph sz="half" idx="2"/>
          </p:nvPr>
        </p:nvSpPr>
        <p:spPr>
          <a:xfrm>
            <a:off x="1534695" y="2824269"/>
            <a:ext cx="4608576" cy="2644457"/>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5" name="Text Placeholder 4"/>
          <p:cNvSpPr>
            <a:spLocks noGrp="1"/>
          </p:cNvSpPr>
          <p:nvPr>
            <p:ph type="body" sz="quarter" idx="3"/>
          </p:nvPr>
        </p:nvSpPr>
        <p:spPr>
          <a:xfrm>
            <a:off x="6454791" y="2023003"/>
            <a:ext cx="4608576" cy="802237"/>
          </a:xfrm>
        </p:spPr>
        <p:txBody>
          <a:bodyPr anchor="b">
            <a:normAutofit/>
          </a:bodyPr>
          <a:lstStyle>
            <a:lvl1pPr marL="0" indent="0">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a:t>Asıl metin stillerini düzenlemek için tıklayın</a:t>
            </a:r>
          </a:p>
        </p:txBody>
      </p:sp>
      <p:sp>
        <p:nvSpPr>
          <p:cNvPr id="6" name="Content Placeholder 5"/>
          <p:cNvSpPr>
            <a:spLocks noGrp="1"/>
          </p:cNvSpPr>
          <p:nvPr>
            <p:ph sz="quarter" idx="4"/>
          </p:nvPr>
        </p:nvSpPr>
        <p:spPr>
          <a:xfrm>
            <a:off x="6454792" y="2821491"/>
            <a:ext cx="4608576" cy="2637371"/>
          </a:xfrm>
        </p:spPr>
        <p:txBody>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7" name="Date Placeholder 6"/>
          <p:cNvSpPr>
            <a:spLocks noGrp="1"/>
          </p:cNvSpPr>
          <p:nvPr>
            <p:ph type="dt" sz="half" idx="10"/>
          </p:nvPr>
        </p:nvSpPr>
        <p:spPr/>
        <p:txBody>
          <a:bodyPr/>
          <a:lstStyle/>
          <a:p>
            <a:fld id="{CEA0FFBD-2EE4-8547-BBAE-A1AC91C8D77E}" type="datetimeFigureOut">
              <a:rPr lang="en-US" dirty="0"/>
              <a:t>5/27/2020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cxnSp>
        <p:nvCxnSpPr>
          <p:cNvPr id="11" name="Straight Connector 10"/>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a:t>Asıl başlık stilini düzenlemek için tıklayın</a:t>
            </a:r>
            <a:endParaRPr lang="en-US" dirty="0"/>
          </a:p>
        </p:txBody>
      </p:sp>
      <p:sp>
        <p:nvSpPr>
          <p:cNvPr id="3" name="Date Placeholder 2"/>
          <p:cNvSpPr>
            <a:spLocks noGrp="1"/>
          </p:cNvSpPr>
          <p:nvPr>
            <p:ph type="dt" sz="half" idx="10"/>
          </p:nvPr>
        </p:nvSpPr>
        <p:spPr/>
        <p:txBody>
          <a:bodyPr/>
          <a:lstStyle/>
          <a:p>
            <a:fld id="{955A2352-D7AC-F242-9256-A4477BCBF354}" type="datetimeFigureOut">
              <a:rPr lang="en-US" dirty="0"/>
              <a:t>5/27/2020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cxnSp>
        <p:nvCxnSpPr>
          <p:cNvPr id="7" name="Straight Connector 6"/>
          <p:cNvCxnSpPr/>
          <p:nvPr/>
        </p:nvCxnSpPr>
        <p:spPr>
          <a:xfrm>
            <a:off x="1371687" y="798973"/>
            <a:ext cx="0" cy="1067168"/>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EFCFC6A-9AE6-404D-9FDD-168B477B9C90}" type="datetimeFigureOut">
              <a:rPr lang="en-US" dirty="0"/>
              <a:t>5/27/2020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534642" y="798973"/>
            <a:ext cx="3183128" cy="2247117"/>
          </a:xfrm>
        </p:spPr>
        <p:txBody>
          <a:bodyPr anchor="b">
            <a:normAutofit/>
          </a:bodyPr>
          <a:lstStyle>
            <a:lvl1pPr algn="l">
              <a:defRPr sz="2400"/>
            </a:lvl1pPr>
          </a:lstStyle>
          <a:p>
            <a:r>
              <a:rPr lang="tr-TR"/>
              <a:t>Asıl başlık stilini düzenlemek için tıklayın</a:t>
            </a:r>
            <a:endParaRPr lang="en-US" dirty="0"/>
          </a:p>
        </p:txBody>
      </p:sp>
      <p:sp>
        <p:nvSpPr>
          <p:cNvPr id="3" name="Content Placeholder 2"/>
          <p:cNvSpPr>
            <a:spLocks noGrp="1"/>
          </p:cNvSpPr>
          <p:nvPr>
            <p:ph idx="1"/>
          </p:nvPr>
        </p:nvSpPr>
        <p:spPr>
          <a:xfrm>
            <a:off x="5043714" y="798974"/>
            <a:ext cx="6012470" cy="4658826"/>
          </a:xfrm>
        </p:spPr>
        <p:txBody>
          <a:bodyPr anchor="ct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Text Placeholder 3"/>
          <p:cNvSpPr>
            <a:spLocks noGrp="1"/>
          </p:cNvSpPr>
          <p:nvPr>
            <p:ph type="body" sz="half" idx="2"/>
          </p:nvPr>
        </p:nvSpPr>
        <p:spPr>
          <a:xfrm>
            <a:off x="1534695" y="3205491"/>
            <a:ext cx="3184989" cy="2248181"/>
          </a:xfrm>
        </p:spPr>
        <p:txBody>
          <a:bodyPr/>
          <a:lstStyle>
            <a:lvl1pPr marL="0" indent="0" algn="l">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p:txBody>
          <a:bodyPr/>
          <a:lstStyle/>
          <a:p>
            <a:fld id="{61CFCDFD-B4CF-A241-8D71-E814B10BEAF4}" type="datetimeFigureOut">
              <a:rPr lang="en-US" dirty="0"/>
              <a:t>5/27/2020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9" name="Straight Connector 8"/>
          <p:cNvCxnSpPr/>
          <p:nvPr/>
        </p:nvCxnSpPr>
        <p:spPr>
          <a:xfrm>
            <a:off x="1371687" y="798973"/>
            <a:ext cx="0" cy="2247117"/>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grpSp>
        <p:nvGrpSpPr>
          <p:cNvPr id="8" name="Group 7"/>
          <p:cNvGrpSpPr/>
          <p:nvPr/>
        </p:nvGrpSpPr>
        <p:grpSpPr>
          <a:xfrm>
            <a:off x="7477387" y="482170"/>
            <a:ext cx="4074533" cy="5149101"/>
            <a:chOff x="7477387" y="482170"/>
            <a:chExt cx="4074533" cy="5149101"/>
          </a:xfrm>
        </p:grpSpPr>
        <p:sp>
          <p:nvSpPr>
            <p:cNvPr id="18" name="Rectangle 17"/>
            <p:cNvSpPr/>
            <p:nvPr/>
          </p:nvSpPr>
          <p:spPr>
            <a:xfrm>
              <a:off x="7477387" y="482170"/>
              <a:ext cx="4074533" cy="5149101"/>
            </a:xfrm>
            <a:prstGeom prst="rect">
              <a:avLst/>
            </a:prstGeom>
            <a:gradFill>
              <a:gsLst>
                <a:gs pos="0">
                  <a:schemeClr val="bg2">
                    <a:lumMod val="10000"/>
                  </a:schemeClr>
                </a:gs>
                <a:gs pos="100000">
                  <a:schemeClr val="bg2">
                    <a:lumMod val="10000"/>
                  </a:schemeClr>
                </a:gs>
              </a:gsLst>
            </a:gradFill>
            <a:ln w="76200" cmpd="sng">
              <a:noFill/>
              <a:miter lim="800000"/>
            </a:ln>
            <a:effectLst>
              <a:outerShdw blurRad="127000" dist="228600" dir="4740000" sx="98000" sy="98000" algn="tl" rotWithShape="0">
                <a:srgbClr val="000000">
                  <a:alpha val="34000"/>
                </a:srgbClr>
              </a:outerShdw>
            </a:effectLst>
            <a:scene3d>
              <a:camera prst="orthographicFront"/>
              <a:lightRig rig="threePt" dir="t"/>
            </a:scene3d>
            <a:sp3d prstMaterial="matte">
              <a:bevelT w="133350" h="50800" prst="divot"/>
            </a:sp3d>
          </p:spPr>
          <p:style>
            <a:lnRef idx="1">
              <a:schemeClr val="accent1"/>
            </a:lnRef>
            <a:fillRef idx="3">
              <a:schemeClr val="accent1"/>
            </a:fillRef>
            <a:effectRef idx="2">
              <a:schemeClr val="accent1"/>
            </a:effectRef>
            <a:fontRef idx="minor">
              <a:schemeClr val="lt1"/>
            </a:fontRef>
          </p:style>
        </p:sp>
        <p:sp>
          <p:nvSpPr>
            <p:cNvPr id="19" name="Rectangle 18"/>
            <p:cNvSpPr/>
            <p:nvPr/>
          </p:nvSpPr>
          <p:spPr>
            <a:xfrm>
              <a:off x="7790446" y="812506"/>
              <a:ext cx="3450289" cy="4466452"/>
            </a:xfrm>
            <a:prstGeom prst="rect">
              <a:avLst/>
            </a:prstGeom>
            <a:gradFill>
              <a:gsLst>
                <a:gs pos="0">
                  <a:srgbClr val="DADADA"/>
                </a:gs>
                <a:gs pos="100000">
                  <a:srgbClr val="FFFFFE"/>
                </a:gs>
              </a:gsLst>
              <a:lin ang="16200000" scaled="0"/>
            </a:gradFill>
            <a:ln w="50800" cmpd="sng">
              <a:solidFill>
                <a:srgbClr val="191919"/>
              </a:solidFill>
              <a:miter lim="800000"/>
            </a:ln>
            <a:effectLst>
              <a:innerShdw blurRad="63500" dist="88900" dir="14100000">
                <a:srgbClr val="000000">
                  <a:alpha val="30000"/>
                </a:srgbClr>
              </a:innerShdw>
            </a:effectLst>
            <a:scene3d>
              <a:camera prst="orthographicFront"/>
              <a:lightRig rig="threePt" dir="t"/>
            </a:scene3d>
            <a:sp3d>
              <a:bevelT prst="relaxedInset"/>
            </a:sp3d>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title"/>
          </p:nvPr>
        </p:nvSpPr>
        <p:spPr>
          <a:xfrm>
            <a:off x="1535694" y="1129513"/>
            <a:ext cx="5447840" cy="1830584"/>
          </a:xfrm>
        </p:spPr>
        <p:txBody>
          <a:bodyPr anchor="b">
            <a:normAutofit/>
          </a:bodyPr>
          <a:lstStyle>
            <a:lvl1pPr>
              <a:defRPr sz="3200"/>
            </a:lvl1pPr>
          </a:lstStyle>
          <a:p>
            <a:r>
              <a:rPr lang="tr-TR"/>
              <a:t>Asıl başlık stilini düzenlemek için tıklayın</a:t>
            </a:r>
            <a:endParaRPr lang="en-US" dirty="0"/>
          </a:p>
        </p:txBody>
      </p:sp>
      <p:sp>
        <p:nvSpPr>
          <p:cNvPr id="3" name="Picture Placeholder 2"/>
          <p:cNvSpPr>
            <a:spLocks noGrp="1" noChangeAspect="1"/>
          </p:cNvSpPr>
          <p:nvPr>
            <p:ph type="pic" idx="1"/>
          </p:nvPr>
        </p:nvSpPr>
        <p:spPr>
          <a:xfrm>
            <a:off x="8124389" y="1122542"/>
            <a:ext cx="2791171" cy="3866327"/>
          </a:xfrm>
          <a:solidFill>
            <a:schemeClr val="bg1">
              <a:lumMod val="8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a:t>Resim eklemek için simgeye tıklayın</a:t>
            </a:r>
            <a:endParaRPr lang="en-US" dirty="0"/>
          </a:p>
        </p:txBody>
      </p:sp>
      <p:sp>
        <p:nvSpPr>
          <p:cNvPr id="4" name="Text Placeholder 3"/>
          <p:cNvSpPr>
            <a:spLocks noGrp="1"/>
          </p:cNvSpPr>
          <p:nvPr>
            <p:ph type="body" sz="half" idx="2"/>
          </p:nvPr>
        </p:nvSpPr>
        <p:spPr>
          <a:xfrm>
            <a:off x="1534695" y="3145992"/>
            <a:ext cx="5440037" cy="2003742"/>
          </a:xfrm>
        </p:spPr>
        <p:txBody>
          <a:bodyPr>
            <a:normAutofit/>
          </a:bodyPr>
          <a:lstStyle>
            <a:lvl1pPr marL="0" indent="0" algn="l">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a:t>Asıl metin stillerini düzenlemek için tıklayın</a:t>
            </a:r>
          </a:p>
        </p:txBody>
      </p:sp>
      <p:sp>
        <p:nvSpPr>
          <p:cNvPr id="5" name="Date Placeholder 4"/>
          <p:cNvSpPr>
            <a:spLocks noGrp="1"/>
          </p:cNvSpPr>
          <p:nvPr>
            <p:ph type="dt" sz="half" idx="10"/>
          </p:nvPr>
        </p:nvSpPr>
        <p:spPr>
          <a:xfrm>
            <a:off x="1534695" y="5469856"/>
            <a:ext cx="5440038" cy="320123"/>
          </a:xfrm>
        </p:spPr>
        <p:txBody>
          <a:bodyPr/>
          <a:lstStyle>
            <a:lvl1pPr algn="l">
              <a:defRPr/>
            </a:lvl1pPr>
          </a:lstStyle>
          <a:p>
            <a:fld id="{26A7B589-FD4B-7E46-869A-CBADC5FC564E}" type="datetimeFigureOut">
              <a:rPr lang="en-US" dirty="0"/>
              <a:t>5/27/2020</a:t>
            </a:fld>
            <a:endParaRPr lang="en-US" dirty="0"/>
          </a:p>
        </p:txBody>
      </p:sp>
      <p:sp>
        <p:nvSpPr>
          <p:cNvPr id="6" name="Footer Placeholder 5"/>
          <p:cNvSpPr>
            <a:spLocks noGrp="1"/>
          </p:cNvSpPr>
          <p:nvPr>
            <p:ph type="ftr" sz="quarter" idx="11"/>
          </p:nvPr>
        </p:nvSpPr>
        <p:spPr>
          <a:xfrm>
            <a:off x="1534910" y="318640"/>
            <a:ext cx="5453475" cy="320931"/>
          </a:xfrm>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cxnSp>
        <p:nvCxnSpPr>
          <p:cNvPr id="14" name="Straight Connector 13"/>
          <p:cNvCxnSpPr/>
          <p:nvPr/>
        </p:nvCxnSpPr>
        <p:spPr>
          <a:xfrm>
            <a:off x="1371687" y="798973"/>
            <a:ext cx="0" cy="2161124"/>
          </a:xfrm>
          <a:prstGeom prst="line">
            <a:avLst/>
          </a:prstGeom>
          <a:ln w="38100" cmpd="sng">
            <a:solidFill>
              <a:schemeClr val="accent1"/>
            </a:solidFill>
            <a:prstDash val="solid"/>
            <a:tailEnd type="none"/>
          </a:ln>
        </p:spPr>
        <p:style>
          <a:lnRef idx="3">
            <a:schemeClr val="accent1"/>
          </a:lnRef>
          <a:fillRef idx="0">
            <a:schemeClr val="accent1"/>
          </a:fillRef>
          <a:effectRef idx="2">
            <a:schemeClr val="accent1"/>
          </a:effectRef>
          <a:fontRef idx="minor">
            <a:schemeClr val="tx1"/>
          </a:fontRef>
        </p:style>
      </p:cxn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9" name="Rectangle 8"/>
          <p:cNvSpPr/>
          <p:nvPr/>
        </p:nvSpPr>
        <p:spPr>
          <a:xfrm>
            <a:off x="0" y="2015732"/>
            <a:ext cx="12192000" cy="4118829"/>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sp>
      <p:pic>
        <p:nvPicPr>
          <p:cNvPr id="7" name="Picture 6"/>
          <p:cNvPicPr>
            <a:picLocks noChangeAspect="1"/>
          </p:cNvPicPr>
          <p:nvPr/>
        </p:nvPicPr>
        <p:blipFill rotWithShape="1">
          <a:blip r:embed="rId13"/>
          <a:srcRect t="2769" b="-2769"/>
          <a:stretch/>
        </p:blipFill>
        <p:spPr>
          <a:xfrm>
            <a:off x="0" y="6135624"/>
            <a:ext cx="12192000" cy="742950"/>
          </a:xfrm>
          <a:prstGeom prst="rect">
            <a:avLst/>
          </a:prstGeom>
        </p:spPr>
      </p:pic>
      <p:sp>
        <p:nvSpPr>
          <p:cNvPr id="2" name="Title Placeholder 1"/>
          <p:cNvSpPr>
            <a:spLocks noGrp="1"/>
          </p:cNvSpPr>
          <p:nvPr>
            <p:ph type="title"/>
          </p:nvPr>
        </p:nvSpPr>
        <p:spPr>
          <a:xfrm>
            <a:off x="1534696" y="804519"/>
            <a:ext cx="9520158" cy="1049235"/>
          </a:xfrm>
          <a:prstGeom prst="rect">
            <a:avLst/>
          </a:prstGeom>
        </p:spPr>
        <p:txBody>
          <a:bodyPr vert="horz" lIns="91440" tIns="45720" rIns="91440" bIns="45720" rtlCol="0" anchor="b">
            <a:normAutofit/>
          </a:bodyPr>
          <a:lstStyle/>
          <a:p>
            <a:r>
              <a:rPr lang="tr-TR"/>
              <a:t>Asıl başlık stilini düzenlemek için tıklayın</a:t>
            </a:r>
            <a:endParaRPr lang="en-US" dirty="0"/>
          </a:p>
        </p:txBody>
      </p:sp>
      <p:sp>
        <p:nvSpPr>
          <p:cNvPr id="3" name="Text Placeholder 2"/>
          <p:cNvSpPr>
            <a:spLocks noGrp="1"/>
          </p:cNvSpPr>
          <p:nvPr>
            <p:ph type="body" idx="1"/>
          </p:nvPr>
        </p:nvSpPr>
        <p:spPr>
          <a:xfrm>
            <a:off x="1534696" y="2015732"/>
            <a:ext cx="9520158" cy="3450613"/>
          </a:xfrm>
          <a:prstGeom prst="rect">
            <a:avLst/>
          </a:prstGeom>
        </p:spPr>
        <p:txBody>
          <a:bodyPr vert="horz" lIns="91440" tIns="45720" rIns="91440" bIns="45720" rtlCol="0">
            <a:normAutofit/>
          </a:bodyPr>
          <a:lstStyle/>
          <a:p>
            <a:pPr lvl="0"/>
            <a:r>
              <a:rPr lang="tr-TR"/>
              <a:t>Asıl metin stillerini düzenlemek için tıklayın</a:t>
            </a:r>
          </a:p>
          <a:p>
            <a:pPr lvl="1"/>
            <a:r>
              <a:rPr lang="tr-TR"/>
              <a:t>İkinci düzey</a:t>
            </a:r>
          </a:p>
          <a:p>
            <a:pPr lvl="2"/>
            <a:r>
              <a:rPr lang="tr-TR"/>
              <a:t>Üçüncü düzey</a:t>
            </a:r>
          </a:p>
          <a:p>
            <a:pPr lvl="3"/>
            <a:r>
              <a:rPr lang="tr-TR"/>
              <a:t>Dördüncü düzey</a:t>
            </a:r>
          </a:p>
          <a:p>
            <a:pPr lvl="4"/>
            <a:r>
              <a:rPr lang="tr-TR"/>
              <a:t>Beşinci düzey</a:t>
            </a:r>
            <a:endParaRPr lang="en-US" dirty="0"/>
          </a:p>
        </p:txBody>
      </p:sp>
      <p:sp>
        <p:nvSpPr>
          <p:cNvPr id="4" name="Date Placeholder 3"/>
          <p:cNvSpPr>
            <a:spLocks noGrp="1"/>
          </p:cNvSpPr>
          <p:nvPr>
            <p:ph type="dt" sz="half" idx="2"/>
          </p:nvPr>
        </p:nvSpPr>
        <p:spPr>
          <a:xfrm>
            <a:off x="7554138" y="330370"/>
            <a:ext cx="3500715" cy="309201"/>
          </a:xfrm>
          <a:prstGeom prst="rect">
            <a:avLst/>
          </a:prstGeom>
        </p:spPr>
        <p:txBody>
          <a:bodyPr vert="horz" lIns="91440" tIns="45720" rIns="91440" bIns="45720" rtlCol="0" anchor="ctr"/>
          <a:lstStyle>
            <a:lvl1pPr algn="r">
              <a:defRPr sz="1000">
                <a:solidFill>
                  <a:schemeClr val="tx1">
                    <a:tint val="75000"/>
                  </a:schemeClr>
                </a:solidFill>
              </a:defRPr>
            </a:lvl1pPr>
          </a:lstStyle>
          <a:p>
            <a:fld id="{4CD8A92E-5FF9-8143-81B3-CCB531513398}" type="datetimeFigureOut">
              <a:rPr lang="en-US" dirty="0"/>
              <a:t>5/27/2020</a:t>
            </a:fld>
            <a:endParaRPr lang="en-US" dirty="0"/>
          </a:p>
        </p:txBody>
      </p:sp>
      <p:sp>
        <p:nvSpPr>
          <p:cNvPr id="5" name="Footer Placeholder 4"/>
          <p:cNvSpPr>
            <a:spLocks noGrp="1"/>
          </p:cNvSpPr>
          <p:nvPr>
            <p:ph type="ftr" sz="quarter" idx="3"/>
          </p:nvPr>
        </p:nvSpPr>
        <p:spPr>
          <a:xfrm>
            <a:off x="1534695" y="329307"/>
            <a:ext cx="5855719" cy="309201"/>
          </a:xfrm>
          <a:prstGeom prst="rect">
            <a:avLst/>
          </a:prstGeom>
        </p:spPr>
        <p:txBody>
          <a:bodyPr vert="horz" lIns="91440" tIns="45720" rIns="91440" bIns="45720" rtlCol="0" anchor="ctr"/>
          <a:lstStyle>
            <a:lvl1pPr algn="l">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480060" y="798973"/>
            <a:ext cx="811019" cy="503578"/>
          </a:xfrm>
          <a:prstGeom prst="rect">
            <a:avLst/>
          </a:prstGeom>
        </p:spPr>
        <p:txBody>
          <a:bodyPr vert="horz" lIns="91440" tIns="45720" rIns="91440" bIns="45720" rtlCol="0" anchor="t"/>
          <a:lstStyle>
            <a:lvl1pPr algn="r">
              <a:defRPr sz="2800">
                <a:solidFill>
                  <a:schemeClr val="accent1"/>
                </a:solidFill>
              </a:defRPr>
            </a:lvl1pPr>
          </a:lstStyle>
          <a:p>
            <a:fld id="{6D22F896-40B5-4ADD-8801-0D06FADFA095}" type="slidenum">
              <a:rPr lang="en-US" dirty="0"/>
              <a:pPr/>
              <a:t>‹#›</a:t>
            </a:fld>
            <a:endParaRPr lang="en-US" dirty="0"/>
          </a:p>
        </p:txBody>
      </p:sp>
      <p:cxnSp>
        <p:nvCxnSpPr>
          <p:cNvPr id="12" name="Straight Connector 11"/>
          <p:cNvCxnSpPr/>
          <p:nvPr/>
        </p:nvCxnSpPr>
        <p:spPr>
          <a:xfrm>
            <a:off x="0" y="6141705"/>
            <a:ext cx="12192000" cy="0"/>
          </a:xfrm>
          <a:prstGeom prst="line">
            <a:avLst/>
          </a:prstGeom>
          <a:ln w="12700">
            <a:solidFill>
              <a:srgbClr val="000001">
                <a:alpha val="20000"/>
              </a:srgbClr>
            </a:solidFill>
          </a:ln>
        </p:spPr>
        <p:style>
          <a:lnRef idx="1">
            <a:schemeClr val="accent1"/>
          </a:lnRef>
          <a:fillRef idx="0">
            <a:schemeClr val="accent1"/>
          </a:fillRef>
          <a:effectRef idx="0">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l" defTabSz="914400" rtl="0" eaLnBrk="1" latinLnBrk="0" hangingPunct="1">
        <a:lnSpc>
          <a:spcPct val="90000"/>
        </a:lnSpc>
        <a:spcBef>
          <a:spcPct val="0"/>
        </a:spcBef>
        <a:buNone/>
        <a:defRPr sz="3200" b="0" i="0" kern="1200" cap="none">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00000"/>
        <a:buFont typeface="Arial" panose="020B0604020202020204" pitchFamily="34" charset="0"/>
        <a:buChar char="•"/>
        <a:defRPr sz="20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800" kern="1200" cap="none"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6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400" kern="1200" cap="none"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00000"/>
        <a:buFont typeface="Arial" panose="020B0604020202020204" pitchFamily="34" charset="0"/>
        <a:buChar char="•"/>
        <a:defRPr sz="1200" kern="1200"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31F6227C-4327-46E4-993D-71615CA8E45C}"/>
              </a:ext>
            </a:extLst>
          </p:cNvPr>
          <p:cNvSpPr>
            <a:spLocks noGrp="1"/>
          </p:cNvSpPr>
          <p:nvPr>
            <p:ph type="ctrTitle"/>
          </p:nvPr>
        </p:nvSpPr>
        <p:spPr/>
        <p:txBody>
          <a:bodyPr/>
          <a:lstStyle/>
          <a:p>
            <a:r>
              <a:rPr lang="tr-TR" dirty="0"/>
              <a:t>Aristoteles </a:t>
            </a:r>
          </a:p>
        </p:txBody>
      </p:sp>
      <p:sp>
        <p:nvSpPr>
          <p:cNvPr id="3" name="Alt Başlık 2">
            <a:extLst>
              <a:ext uri="{FF2B5EF4-FFF2-40B4-BE49-F238E27FC236}">
                <a16:creationId xmlns:a16="http://schemas.microsoft.com/office/drawing/2014/main" id="{F285E0D6-ECCD-4F66-AB21-F3D84DD08C7B}"/>
              </a:ext>
            </a:extLst>
          </p:cNvPr>
          <p:cNvSpPr>
            <a:spLocks noGrp="1"/>
          </p:cNvSpPr>
          <p:nvPr>
            <p:ph type="subTitle" idx="1"/>
          </p:nvPr>
        </p:nvSpPr>
        <p:spPr/>
        <p:txBody>
          <a:bodyPr/>
          <a:lstStyle/>
          <a:p>
            <a:endParaRPr lang="tr-TR" dirty="0"/>
          </a:p>
        </p:txBody>
      </p:sp>
    </p:spTree>
    <p:extLst>
      <p:ext uri="{BB962C8B-B14F-4D97-AF65-F5344CB8AC3E}">
        <p14:creationId xmlns:p14="http://schemas.microsoft.com/office/powerpoint/2010/main" val="76432420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Başlık 3">
            <a:extLst>
              <a:ext uri="{FF2B5EF4-FFF2-40B4-BE49-F238E27FC236}">
                <a16:creationId xmlns:a16="http://schemas.microsoft.com/office/drawing/2014/main" id="{78DA40C6-0F69-4823-B3E4-C0572B1C8DDA}"/>
              </a:ext>
            </a:extLst>
          </p:cNvPr>
          <p:cNvSpPr>
            <a:spLocks noGrp="1"/>
          </p:cNvSpPr>
          <p:nvPr>
            <p:ph type="title"/>
          </p:nvPr>
        </p:nvSpPr>
        <p:spPr/>
        <p:txBody>
          <a:bodyPr/>
          <a:lstStyle/>
          <a:p>
            <a:r>
              <a:rPr lang="tr-TR" dirty="0"/>
              <a:t>Aristoteles </a:t>
            </a:r>
          </a:p>
        </p:txBody>
      </p:sp>
      <p:sp>
        <p:nvSpPr>
          <p:cNvPr id="5" name="İçerik Yer Tutucusu 4">
            <a:extLst>
              <a:ext uri="{FF2B5EF4-FFF2-40B4-BE49-F238E27FC236}">
                <a16:creationId xmlns:a16="http://schemas.microsoft.com/office/drawing/2014/main" id="{0CA2ECC6-DACF-4985-8ACA-A7A344321E5A}"/>
              </a:ext>
            </a:extLst>
          </p:cNvPr>
          <p:cNvSpPr>
            <a:spLocks noGrp="1"/>
          </p:cNvSpPr>
          <p:nvPr>
            <p:ph idx="1"/>
          </p:nvPr>
        </p:nvSpPr>
        <p:spPr/>
        <p:txBody>
          <a:bodyPr>
            <a:normAutofit/>
          </a:bodyPr>
          <a:lstStyle/>
          <a:p>
            <a:r>
              <a:rPr lang="tr-TR" sz="2400" dirty="0"/>
              <a:t>Aristoteles’e göre «en iyi ahlaksal hayatı gerçekleştirmek uğruna meydana gelmiş bir insan topluluğudur. Bir insan topluluğunun ortaklaşa yaşayacağı hayat söz konusu insanların nasıl insanlar olduklarına ve hangi amacı gerçekleştirmek isteyeceklerine bağlıdır; karşıt olarak da devletin amacı ona kimlerin üye olabileceklerini ve üyelerin bireysel olarak nasıl bir hayat yaşayacaklarını belirler» (Sabine, 1969:95).</a:t>
            </a:r>
          </a:p>
        </p:txBody>
      </p:sp>
    </p:spTree>
    <p:extLst>
      <p:ext uri="{BB962C8B-B14F-4D97-AF65-F5344CB8AC3E}">
        <p14:creationId xmlns:p14="http://schemas.microsoft.com/office/powerpoint/2010/main" val="11270373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041DE8D7-BC04-4863-A45F-4D5B25A91B4F}"/>
              </a:ext>
            </a:extLst>
          </p:cNvPr>
          <p:cNvSpPr>
            <a:spLocks noGrp="1"/>
          </p:cNvSpPr>
          <p:nvPr>
            <p:ph type="title"/>
          </p:nvPr>
        </p:nvSpPr>
        <p:spPr/>
        <p:txBody>
          <a:bodyPr/>
          <a:lstStyle/>
          <a:p>
            <a:r>
              <a:rPr lang="tr-TR" dirty="0"/>
              <a:t>Aristoteles </a:t>
            </a:r>
          </a:p>
        </p:txBody>
      </p:sp>
      <p:sp>
        <p:nvSpPr>
          <p:cNvPr id="3" name="İçerik Yer Tutucusu 2">
            <a:extLst>
              <a:ext uri="{FF2B5EF4-FFF2-40B4-BE49-F238E27FC236}">
                <a16:creationId xmlns:a16="http://schemas.microsoft.com/office/drawing/2014/main" id="{8C0BD731-0A4F-4EE4-AF57-912A52F30159}"/>
              </a:ext>
            </a:extLst>
          </p:cNvPr>
          <p:cNvSpPr>
            <a:spLocks noGrp="1"/>
          </p:cNvSpPr>
          <p:nvPr>
            <p:ph idx="1"/>
          </p:nvPr>
        </p:nvSpPr>
        <p:spPr/>
        <p:txBody>
          <a:bodyPr>
            <a:normAutofit fontScale="85000" lnSpcReduction="10000"/>
          </a:bodyPr>
          <a:lstStyle/>
          <a:p>
            <a:r>
              <a:rPr lang="tr-TR" dirty="0"/>
              <a:t>Aristoteles’e göre kadın ve erkek eşit değildir ve doğadan kanıtlar vererek görüşünü desteklemeye çalışır. </a:t>
            </a:r>
          </a:p>
          <a:p>
            <a:r>
              <a:rPr lang="tr-TR" dirty="0"/>
              <a:t>«Ev yönetiminin, görmüş olduğumuz gibi, üç parçası vardır; bunlar üç yönetme türüne karşılıktır: Biri, efendininki gibi despotik, bunu zaten inceledik; ondan sonraki, babanın yönetimi; üçüncüsü de, evlilik ilişkisinden çıkan bir yönetme. Kadın ve çocuklar üstündeki yönetim, hepsi özgür kişiler olmakla birlikte, başka bakımlardan ayrı ayrı uygulanır; bir adamın karısı üstündeki yönetimi bir devlet adamının yönetimidir, siyasal bir yönetimdir; çocukları üstündeki yönetimi ise bir kralın yönetimidir, kralca bir ; yönetimdir. Çünkü erkek, yönetmeye dişiden daha yeteneklidir, meğerki koşullar büsbütün doğaya aykırı olsun; yaşlılar ve tam olgun </a:t>
            </a:r>
            <a:r>
              <a:rPr lang="es-ES" dirty="0"/>
              <a:t>olanlar da, (yonetim icin) genclerden ve toylardan daha yeteneklidir.</a:t>
            </a:r>
            <a:r>
              <a:rPr lang="tr-TR" dirty="0"/>
              <a:t>» (Politika, 1975).</a:t>
            </a:r>
          </a:p>
        </p:txBody>
      </p:sp>
    </p:spTree>
    <p:extLst>
      <p:ext uri="{BB962C8B-B14F-4D97-AF65-F5344CB8AC3E}">
        <p14:creationId xmlns:p14="http://schemas.microsoft.com/office/powerpoint/2010/main" val="12755597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380A570-D7A0-4B8A-9060-75F91C679A61}"/>
              </a:ext>
            </a:extLst>
          </p:cNvPr>
          <p:cNvSpPr>
            <a:spLocks noGrp="1"/>
          </p:cNvSpPr>
          <p:nvPr>
            <p:ph type="title"/>
          </p:nvPr>
        </p:nvSpPr>
        <p:spPr/>
        <p:txBody>
          <a:bodyPr/>
          <a:lstStyle/>
          <a:p>
            <a:r>
              <a:rPr lang="tr-TR" dirty="0"/>
              <a:t>Aristoteles</a:t>
            </a:r>
          </a:p>
        </p:txBody>
      </p:sp>
      <p:sp>
        <p:nvSpPr>
          <p:cNvPr id="3" name="İçerik Yer Tutucusu 2">
            <a:extLst>
              <a:ext uri="{FF2B5EF4-FFF2-40B4-BE49-F238E27FC236}">
                <a16:creationId xmlns:a16="http://schemas.microsoft.com/office/drawing/2014/main" id="{AA1F9238-6529-4573-AB91-A7856D202DCE}"/>
              </a:ext>
            </a:extLst>
          </p:cNvPr>
          <p:cNvSpPr>
            <a:spLocks noGrp="1"/>
          </p:cNvSpPr>
          <p:nvPr>
            <p:ph idx="1"/>
          </p:nvPr>
        </p:nvSpPr>
        <p:spPr/>
        <p:txBody>
          <a:bodyPr>
            <a:normAutofit fontScale="92500" lnSpcReduction="20000"/>
          </a:bodyPr>
          <a:lstStyle/>
          <a:p>
            <a:r>
              <a:rPr lang="tr-TR" dirty="0"/>
              <a:t>Aristoteles’e göre köle efendisinin bir yaşama aracıdır. </a:t>
            </a:r>
          </a:p>
          <a:p>
            <a:r>
              <a:rPr lang="tr-TR" dirty="0"/>
              <a:t>«Çünkü gereken şeyleri zekisiyle önceden görebilen bir kimse, doğaca yönetici ve efendidir, oysa beden gücüyle bunları yapabilen bir kimse doğaca köledir, yönetilenlerden biridir. Bundan ötürü, efendiyle köleyi birleştiren ortak bir çıkar, vardır».</a:t>
            </a:r>
          </a:p>
          <a:p>
            <a:r>
              <a:rPr lang="tr-TR" dirty="0"/>
              <a:t>«Bunun gibi, mülkiyet konusu olan herhangi bir şey, bir kimsenin yaşamasını olanaklı kılan bir araç sayılabilir; o kimsenin mülkiyeti (malvarlığı) ise, köleleri de içinde olmak üzere, bu, gibi araçların bir toplamıdır; köle ise, başka herhangi bir uşak gibi canlı bir yaratık olduğu için, birçok araçlar değerinde bir araçtır» (</a:t>
            </a:r>
            <a:r>
              <a:rPr lang="tr-TR" dirty="0" err="1"/>
              <a:t>Poitika</a:t>
            </a:r>
            <a:r>
              <a:rPr lang="tr-TR" dirty="0"/>
              <a:t>, 1974).</a:t>
            </a:r>
          </a:p>
        </p:txBody>
      </p:sp>
    </p:spTree>
    <p:extLst>
      <p:ext uri="{BB962C8B-B14F-4D97-AF65-F5344CB8AC3E}">
        <p14:creationId xmlns:p14="http://schemas.microsoft.com/office/powerpoint/2010/main" val="27672222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4CC1CAF1-B9E5-425E-9F04-0B08EB6307AE}"/>
              </a:ext>
            </a:extLst>
          </p:cNvPr>
          <p:cNvSpPr>
            <a:spLocks noGrp="1"/>
          </p:cNvSpPr>
          <p:nvPr>
            <p:ph type="title"/>
          </p:nvPr>
        </p:nvSpPr>
        <p:spPr/>
        <p:txBody>
          <a:bodyPr/>
          <a:lstStyle/>
          <a:p>
            <a:r>
              <a:rPr lang="tr-TR" dirty="0"/>
              <a:t>Aristoteles:        Yönetim Türleri Sınıflaması:</a:t>
            </a:r>
            <a:br>
              <a:rPr lang="tr-TR" dirty="0"/>
            </a:br>
            <a:endParaRPr lang="tr-TR" dirty="0"/>
          </a:p>
        </p:txBody>
      </p:sp>
      <p:sp>
        <p:nvSpPr>
          <p:cNvPr id="4" name="Metin Yer Tutucusu 3">
            <a:extLst>
              <a:ext uri="{FF2B5EF4-FFF2-40B4-BE49-F238E27FC236}">
                <a16:creationId xmlns:a16="http://schemas.microsoft.com/office/drawing/2014/main" id="{9590094F-7775-43DF-A9B1-D80532EC3E26}"/>
              </a:ext>
            </a:extLst>
          </p:cNvPr>
          <p:cNvSpPr>
            <a:spLocks noGrp="1"/>
          </p:cNvSpPr>
          <p:nvPr>
            <p:ph type="body" idx="1"/>
          </p:nvPr>
        </p:nvSpPr>
        <p:spPr/>
        <p:txBody>
          <a:bodyPr/>
          <a:lstStyle/>
          <a:p>
            <a:r>
              <a:rPr lang="tr-TR" dirty="0"/>
              <a:t>Üç gerçek ya da anayasaya bağlı devlet </a:t>
            </a:r>
          </a:p>
        </p:txBody>
      </p:sp>
      <p:sp>
        <p:nvSpPr>
          <p:cNvPr id="3" name="İçerik Yer Tutucusu 2">
            <a:extLst>
              <a:ext uri="{FF2B5EF4-FFF2-40B4-BE49-F238E27FC236}">
                <a16:creationId xmlns:a16="http://schemas.microsoft.com/office/drawing/2014/main" id="{D04813B5-3B13-4430-B322-15F6762D3141}"/>
              </a:ext>
            </a:extLst>
          </p:cNvPr>
          <p:cNvSpPr>
            <a:spLocks noGrp="1"/>
          </p:cNvSpPr>
          <p:nvPr>
            <p:ph sz="half" idx="2"/>
          </p:nvPr>
        </p:nvSpPr>
        <p:spPr/>
        <p:txBody>
          <a:bodyPr>
            <a:normAutofit/>
          </a:bodyPr>
          <a:lstStyle/>
          <a:p>
            <a:pPr>
              <a:buFont typeface="Wingdings" panose="05000000000000000000" pitchFamily="2" charset="2"/>
              <a:buChar char="q"/>
            </a:pPr>
            <a:r>
              <a:rPr lang="tr-TR" sz="3200" dirty="0"/>
              <a:t>Monarşi/Krallık</a:t>
            </a:r>
          </a:p>
          <a:p>
            <a:pPr>
              <a:buFont typeface="Wingdings" panose="05000000000000000000" pitchFamily="2" charset="2"/>
              <a:buChar char="q"/>
            </a:pPr>
            <a:r>
              <a:rPr lang="tr-TR" sz="3200" dirty="0"/>
              <a:t>Aristokrasi</a:t>
            </a:r>
          </a:p>
          <a:p>
            <a:pPr>
              <a:buFont typeface="Wingdings" panose="05000000000000000000" pitchFamily="2" charset="2"/>
              <a:buChar char="q"/>
            </a:pPr>
            <a:r>
              <a:rPr lang="tr-TR" sz="3200" dirty="0"/>
              <a:t>Ilımlı Demokrasi </a:t>
            </a:r>
          </a:p>
        </p:txBody>
      </p:sp>
      <p:sp>
        <p:nvSpPr>
          <p:cNvPr id="5" name="Metin Yer Tutucusu 4">
            <a:extLst>
              <a:ext uri="{FF2B5EF4-FFF2-40B4-BE49-F238E27FC236}">
                <a16:creationId xmlns:a16="http://schemas.microsoft.com/office/drawing/2014/main" id="{6B6D78D5-E4BD-4382-9539-F416AD8E3674}"/>
              </a:ext>
            </a:extLst>
          </p:cNvPr>
          <p:cNvSpPr>
            <a:spLocks noGrp="1"/>
          </p:cNvSpPr>
          <p:nvPr>
            <p:ph type="body" sz="quarter" idx="3"/>
          </p:nvPr>
        </p:nvSpPr>
        <p:spPr/>
        <p:txBody>
          <a:bodyPr/>
          <a:lstStyle/>
          <a:p>
            <a:r>
              <a:rPr lang="tr-TR" dirty="0"/>
              <a:t>Bozulmuş ya da despotikçe devlet </a:t>
            </a:r>
          </a:p>
        </p:txBody>
      </p:sp>
      <p:sp>
        <p:nvSpPr>
          <p:cNvPr id="6" name="İçerik Yer Tutucusu 5">
            <a:extLst>
              <a:ext uri="{FF2B5EF4-FFF2-40B4-BE49-F238E27FC236}">
                <a16:creationId xmlns:a16="http://schemas.microsoft.com/office/drawing/2014/main" id="{32D09955-24FB-4291-8739-F4723E69DBD1}"/>
              </a:ext>
            </a:extLst>
          </p:cNvPr>
          <p:cNvSpPr>
            <a:spLocks noGrp="1"/>
          </p:cNvSpPr>
          <p:nvPr>
            <p:ph sz="quarter" idx="4"/>
          </p:nvPr>
        </p:nvSpPr>
        <p:spPr/>
        <p:txBody>
          <a:bodyPr>
            <a:normAutofit/>
          </a:bodyPr>
          <a:lstStyle/>
          <a:p>
            <a:r>
              <a:rPr lang="tr-TR" sz="3200" dirty="0"/>
              <a:t>Tiranlık </a:t>
            </a:r>
          </a:p>
          <a:p>
            <a:r>
              <a:rPr lang="tr-TR" sz="3200" dirty="0"/>
              <a:t>Oligarşi</a:t>
            </a:r>
          </a:p>
          <a:p>
            <a:r>
              <a:rPr lang="tr-TR" sz="3200" dirty="0"/>
              <a:t>Demokrasi </a:t>
            </a:r>
          </a:p>
        </p:txBody>
      </p:sp>
    </p:spTree>
    <p:extLst>
      <p:ext uri="{BB962C8B-B14F-4D97-AF65-F5344CB8AC3E}">
        <p14:creationId xmlns:p14="http://schemas.microsoft.com/office/powerpoint/2010/main" val="281562614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21B6E101-69F7-4E5E-AC85-5599AAD02BAB}"/>
              </a:ext>
            </a:extLst>
          </p:cNvPr>
          <p:cNvSpPr>
            <a:spLocks noGrp="1"/>
          </p:cNvSpPr>
          <p:nvPr>
            <p:ph type="title"/>
          </p:nvPr>
        </p:nvSpPr>
        <p:spPr/>
        <p:txBody>
          <a:bodyPr>
            <a:normAutofit/>
          </a:bodyPr>
          <a:lstStyle/>
          <a:p>
            <a:r>
              <a:rPr lang="tr-TR" dirty="0"/>
              <a:t>Aristoteles</a:t>
            </a:r>
            <a:br>
              <a:rPr lang="tr-TR" dirty="0"/>
            </a:br>
            <a:endParaRPr lang="tr-TR" dirty="0"/>
          </a:p>
        </p:txBody>
      </p:sp>
      <p:sp>
        <p:nvSpPr>
          <p:cNvPr id="3" name="İçerik Yer Tutucusu 2">
            <a:extLst>
              <a:ext uri="{FF2B5EF4-FFF2-40B4-BE49-F238E27FC236}">
                <a16:creationId xmlns:a16="http://schemas.microsoft.com/office/drawing/2014/main" id="{5004D626-0491-46E0-A965-8D213F7B936C}"/>
              </a:ext>
            </a:extLst>
          </p:cNvPr>
          <p:cNvSpPr>
            <a:spLocks noGrp="1"/>
          </p:cNvSpPr>
          <p:nvPr>
            <p:ph sz="half" idx="1"/>
          </p:nvPr>
        </p:nvSpPr>
        <p:spPr/>
        <p:txBody>
          <a:bodyPr>
            <a:normAutofit fontScale="85000" lnSpcReduction="20000"/>
          </a:bodyPr>
          <a:lstStyle/>
          <a:p>
            <a:r>
              <a:rPr lang="tr-TR" dirty="0"/>
              <a:t>Egemenlik ya bir adamın, ya bir azlığın ya da bir çokluğun elinde bulunacaktır. Bir Kişi, Azlık ya da Çokluk, ortak yararı sağlama amacını güderek devleti yönettikleri zaman, bu anayasalar doğru olmak gerekir; fakat yalnız bir kesimin —bu kesim ister Bir Kişi, ister Azlık ya da Kitle olsun— çıkarını gözetirlerse, söz konusu anayasa bir sapmadır. Çünkü ya katılanlar yurttaş olmadıklarını söylememiz ya da bunların ortak iyiliği paylaşmaları gerekmektedir (Politika 1974). </a:t>
            </a:r>
          </a:p>
        </p:txBody>
      </p:sp>
      <p:sp>
        <p:nvSpPr>
          <p:cNvPr id="5" name="İçerik Yer Tutucusu 4">
            <a:extLst>
              <a:ext uri="{FF2B5EF4-FFF2-40B4-BE49-F238E27FC236}">
                <a16:creationId xmlns:a16="http://schemas.microsoft.com/office/drawing/2014/main" id="{4B2DFF48-2D71-436C-85F6-730091063DD1}"/>
              </a:ext>
            </a:extLst>
          </p:cNvPr>
          <p:cNvSpPr>
            <a:spLocks noGrp="1"/>
          </p:cNvSpPr>
          <p:nvPr>
            <p:ph sz="half" idx="2"/>
          </p:nvPr>
        </p:nvSpPr>
        <p:spPr/>
        <p:txBody>
          <a:bodyPr>
            <a:normAutofit fontScale="85000" lnSpcReduction="20000"/>
          </a:bodyPr>
          <a:lstStyle/>
          <a:p>
            <a:pPr marL="0" indent="0">
              <a:buNone/>
            </a:pPr>
            <a:r>
              <a:rPr lang="tr-TR" dirty="0"/>
              <a:t>Doğru anayasalara genellikle verilen adlar şunlardır:</a:t>
            </a:r>
          </a:p>
          <a:p>
            <a:r>
              <a:rPr lang="tr-TR" dirty="0"/>
              <a:t>(1) Ortak iyiliği amaçlayan bir kişinin yönetimi - Krallık.</a:t>
            </a:r>
          </a:p>
          <a:p>
            <a:r>
              <a:rPr lang="tr-TR" dirty="0"/>
              <a:t>(2) Bir kişiden çoğunun, ama bir azlığın yönetimi - Aristokrasi.</a:t>
            </a:r>
          </a:p>
          <a:p>
            <a:r>
              <a:rPr lang="tr-TR" dirty="0"/>
              <a:t>(3) Bütün topluluğun iyiliği için yurttaşların hepsinin uyguladığı yönetim - Siyasal Yönetim</a:t>
            </a:r>
          </a:p>
        </p:txBody>
      </p:sp>
    </p:spTree>
    <p:extLst>
      <p:ext uri="{BB962C8B-B14F-4D97-AF65-F5344CB8AC3E}">
        <p14:creationId xmlns:p14="http://schemas.microsoft.com/office/powerpoint/2010/main" val="348615909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2">
                <a:tint val="94000"/>
                <a:satMod val="80000"/>
                <a:lumMod val="106000"/>
              </a:schemeClr>
            </a:gs>
            <a:gs pos="100000">
              <a:schemeClr val="bg2">
                <a:shade val="80000"/>
              </a:schemeClr>
            </a:gs>
          </a:gsLst>
          <a:path path="circle">
            <a:fillToRect l="43000" r="43000" b="100000"/>
          </a:path>
        </a:gradFill>
        <a:effectLst/>
      </p:bgPr>
    </p:bg>
    <p:spTree>
      <p:nvGrpSpPr>
        <p:cNvPr id="1" name=""/>
        <p:cNvGrpSpPr/>
        <p:nvPr/>
      </p:nvGrpSpPr>
      <p:grpSpPr>
        <a:xfrm>
          <a:off x="0" y="0"/>
          <a:ext cx="0" cy="0"/>
          <a:chOff x="0" y="0"/>
          <a:chExt cx="0" cy="0"/>
        </a:xfrm>
      </p:grpSpPr>
      <p:sp useBgFill="1">
        <p:nvSpPr>
          <p:cNvPr id="15" name="Rectangle 8">
            <a:extLst>
              <a:ext uri="{FF2B5EF4-FFF2-40B4-BE49-F238E27FC236}">
                <a16:creationId xmlns:a16="http://schemas.microsoft.com/office/drawing/2014/main" id="{77980C74-AF2A-4450-847A-E743B22A26C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 y="0"/>
            <a:ext cx="12191695"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Başlık 1">
            <a:extLst>
              <a:ext uri="{FF2B5EF4-FFF2-40B4-BE49-F238E27FC236}">
                <a16:creationId xmlns:a16="http://schemas.microsoft.com/office/drawing/2014/main" id="{F3588F50-2933-4477-9801-7E359F5269C0}"/>
              </a:ext>
            </a:extLst>
          </p:cNvPr>
          <p:cNvSpPr>
            <a:spLocks noGrp="1"/>
          </p:cNvSpPr>
          <p:nvPr>
            <p:ph type="title"/>
          </p:nvPr>
        </p:nvSpPr>
        <p:spPr>
          <a:xfrm>
            <a:off x="1534696" y="804519"/>
            <a:ext cx="9520158" cy="1049235"/>
          </a:xfrm>
        </p:spPr>
        <p:txBody>
          <a:bodyPr>
            <a:normAutofit/>
          </a:bodyPr>
          <a:lstStyle/>
          <a:p>
            <a:r>
              <a:rPr lang="tr-TR" dirty="0"/>
              <a:t>Aristoteles </a:t>
            </a:r>
          </a:p>
        </p:txBody>
      </p:sp>
      <p:cxnSp>
        <p:nvCxnSpPr>
          <p:cNvPr id="16" name="Straight Connector 10">
            <a:extLst>
              <a:ext uri="{FF2B5EF4-FFF2-40B4-BE49-F238E27FC236}">
                <a16:creationId xmlns:a16="http://schemas.microsoft.com/office/drawing/2014/main" id="{E9CE1AD2-68C8-4D23-BCA6-A6714F325DAF}"/>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30874" y="1996645"/>
            <a:ext cx="9603274" cy="0"/>
          </a:xfrm>
          <a:prstGeom prst="line">
            <a:avLst/>
          </a:prstGeom>
          <a:ln w="31750"/>
        </p:spPr>
        <p:style>
          <a:lnRef idx="3">
            <a:schemeClr val="accent1"/>
          </a:lnRef>
          <a:fillRef idx="0">
            <a:schemeClr val="accent1"/>
          </a:fillRef>
          <a:effectRef idx="2">
            <a:schemeClr val="accent1"/>
          </a:effectRef>
          <a:fontRef idx="minor">
            <a:schemeClr val="tx1"/>
          </a:fontRef>
        </p:style>
      </p:cxnSp>
      <p:sp>
        <p:nvSpPr>
          <p:cNvPr id="17" name="Rectangle 12">
            <a:extLst>
              <a:ext uri="{FF2B5EF4-FFF2-40B4-BE49-F238E27FC236}">
                <a16:creationId xmlns:a16="http://schemas.microsoft.com/office/drawing/2014/main" id="{698C92D5-DA82-49A4-B257-78C3125FA23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019476"/>
            <a:ext cx="12192000" cy="4838524"/>
          </a:xfrm>
          <a:prstGeom prst="rect">
            <a:avLst/>
          </a:prstGeom>
          <a:gradFill flip="none" rotWithShape="1">
            <a:gsLst>
              <a:gs pos="0">
                <a:schemeClr val="bg2">
                  <a:alpha val="0"/>
                </a:schemeClr>
              </a:gs>
              <a:gs pos="100000">
                <a:schemeClr val="bg2"/>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lvl="0" algn="ctr"/>
            <a:endParaRPr lang="en-US"/>
          </a:p>
        </p:txBody>
      </p:sp>
      <p:graphicFrame>
        <p:nvGraphicFramePr>
          <p:cNvPr id="18" name="İçerik Yer Tutucusu 2">
            <a:extLst>
              <a:ext uri="{FF2B5EF4-FFF2-40B4-BE49-F238E27FC236}">
                <a16:creationId xmlns:a16="http://schemas.microsoft.com/office/drawing/2014/main" id="{F8B85BD2-109C-4312-AAA3-C731A2ADA27A}"/>
              </a:ext>
            </a:extLst>
          </p:cNvPr>
          <p:cNvGraphicFramePr>
            <a:graphicFrameLocks noGrp="1"/>
          </p:cNvGraphicFramePr>
          <p:nvPr>
            <p:ph idx="1"/>
            <p:extLst>
              <p:ext uri="{D42A27DB-BD31-4B8C-83A1-F6EECF244321}">
                <p14:modId xmlns:p14="http://schemas.microsoft.com/office/powerpoint/2010/main" val="599076533"/>
              </p:ext>
            </p:extLst>
          </p:nvPr>
        </p:nvGraphicFramePr>
        <p:xfrm>
          <a:off x="1130270" y="2502076"/>
          <a:ext cx="9604375" cy="36955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8402915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Başlık 1">
            <a:extLst>
              <a:ext uri="{FF2B5EF4-FFF2-40B4-BE49-F238E27FC236}">
                <a16:creationId xmlns:a16="http://schemas.microsoft.com/office/drawing/2014/main" id="{DCB93A45-8348-4B41-805A-B6653757571C}"/>
              </a:ext>
            </a:extLst>
          </p:cNvPr>
          <p:cNvSpPr>
            <a:spLocks noGrp="1"/>
          </p:cNvSpPr>
          <p:nvPr>
            <p:ph type="title"/>
          </p:nvPr>
        </p:nvSpPr>
        <p:spPr/>
        <p:txBody>
          <a:bodyPr/>
          <a:lstStyle/>
          <a:p>
            <a:r>
              <a:rPr lang="tr-TR" dirty="0"/>
              <a:t>Kaynaklar </a:t>
            </a:r>
          </a:p>
        </p:txBody>
      </p:sp>
      <p:sp>
        <p:nvSpPr>
          <p:cNvPr id="3" name="İçerik Yer Tutucusu 2">
            <a:extLst>
              <a:ext uri="{FF2B5EF4-FFF2-40B4-BE49-F238E27FC236}">
                <a16:creationId xmlns:a16="http://schemas.microsoft.com/office/drawing/2014/main" id="{C6D9FB64-B2C0-466C-BC23-1B42445CEA70}"/>
              </a:ext>
            </a:extLst>
          </p:cNvPr>
          <p:cNvSpPr>
            <a:spLocks noGrp="1"/>
          </p:cNvSpPr>
          <p:nvPr>
            <p:ph idx="1"/>
          </p:nvPr>
        </p:nvSpPr>
        <p:spPr/>
        <p:txBody>
          <a:bodyPr>
            <a:normAutofit/>
          </a:bodyPr>
          <a:lstStyle/>
          <a:p>
            <a:r>
              <a:rPr lang="tr-TR" sz="3200" dirty="0"/>
              <a:t>Aristoteles, 1974, Politika, Remzi Kitabevi.</a:t>
            </a:r>
          </a:p>
          <a:p>
            <a:r>
              <a:rPr lang="tr-TR" sz="3200" dirty="0"/>
              <a:t>Sabine, G. 1969. Siyasal Düşünceler Tarihi. Ankara: Sevinç Matbaası.</a:t>
            </a:r>
          </a:p>
          <a:p>
            <a:endParaRPr lang="tr-TR" sz="3200" dirty="0"/>
          </a:p>
          <a:p>
            <a:endParaRPr lang="tr-TR" sz="3200" dirty="0"/>
          </a:p>
        </p:txBody>
      </p:sp>
    </p:spTree>
    <p:extLst>
      <p:ext uri="{BB962C8B-B14F-4D97-AF65-F5344CB8AC3E}">
        <p14:creationId xmlns:p14="http://schemas.microsoft.com/office/powerpoint/2010/main" val="1051805805"/>
      </p:ext>
    </p:extLst>
  </p:cSld>
  <p:clrMapOvr>
    <a:masterClrMapping/>
  </p:clrMapOvr>
</p:sld>
</file>

<file path=ppt/theme/theme1.xml><?xml version="1.0" encoding="utf-8"?>
<a:theme xmlns:a="http://schemas.openxmlformats.org/drawingml/2006/main" name="Galeri">
  <a:themeElements>
    <a:clrScheme name="Gallery">
      <a:dk1>
        <a:sysClr val="windowText" lastClr="000000"/>
      </a:dk1>
      <a:lt1>
        <a:sysClr val="window" lastClr="FFFFFF"/>
      </a:lt1>
      <a:dk2>
        <a:srgbClr val="454545"/>
      </a:dk2>
      <a:lt2>
        <a:srgbClr val="EDEBE7"/>
      </a:lt2>
      <a:accent1>
        <a:srgbClr val="5FA534"/>
      </a:accent1>
      <a:accent2>
        <a:srgbClr val="DCAB34"/>
      </a:accent2>
      <a:accent3>
        <a:srgbClr val="D26D23"/>
      </a:accent3>
      <a:accent4>
        <a:srgbClr val="972323"/>
      </a:accent4>
      <a:accent5>
        <a:srgbClr val="236797"/>
      </a:accent5>
      <a:accent6>
        <a:srgbClr val="2FB6C6"/>
      </a:accent6>
      <a:hlink>
        <a:srgbClr val="8FC639"/>
      </a:hlink>
      <a:folHlink>
        <a:srgbClr val="E7C272"/>
      </a:folHlink>
    </a:clrScheme>
    <a:fontScheme name="Gallery">
      <a:majorFont>
        <a:latin typeface="Palatino Linotype" panose="020405020505050303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Palatino Linotype" panose="020405020505050303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Gallery">
      <a:fillStyleLst>
        <a:solidFill>
          <a:schemeClr val="phClr"/>
        </a:solidFill>
        <a:gradFill rotWithShape="1">
          <a:gsLst>
            <a:gs pos="0">
              <a:schemeClr val="phClr">
                <a:tint val="54000"/>
                <a:alpha val="100000"/>
                <a:satMod val="105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8000"/>
                <a:satMod val="130000"/>
                <a:lumMod val="92000"/>
              </a:schemeClr>
            </a:gs>
            <a:gs pos="100000">
              <a:schemeClr val="phClr">
                <a:shade val="78000"/>
                <a:satMod val="130000"/>
                <a:lumMod val="92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0800" dist="50800" dir="5400000" sx="96000" sy="96000" rotWithShape="0">
              <a:srgbClr val="000000">
                <a:alpha val="48000"/>
              </a:srgbClr>
            </a:outerShdw>
          </a:effectLst>
          <a:scene3d>
            <a:camera prst="orthographicFront">
              <a:rot lat="0" lon="0" rev="0"/>
            </a:camera>
            <a:lightRig rig="balanced" dir="t">
              <a:rot lat="0" lon="0" rev="1080000"/>
            </a:lightRig>
          </a:scene3d>
          <a:sp3d>
            <a:bevelT w="38100" h="12700" prst="softRound"/>
          </a:sp3d>
        </a:effectStyle>
      </a:effectStyleLst>
      <a:bgFillStyleLst>
        <a:solidFill>
          <a:schemeClr val="phClr"/>
        </a:solidFill>
        <a:solidFill>
          <a:schemeClr val="phClr"/>
        </a:solidFill>
        <a:gradFill rotWithShape="1">
          <a:gsLst>
            <a:gs pos="0">
              <a:schemeClr val="phClr">
                <a:tint val="94000"/>
                <a:satMod val="80000"/>
                <a:lumMod val="106000"/>
              </a:schemeClr>
            </a:gs>
            <a:gs pos="100000">
              <a:schemeClr val="phClr">
                <a:shade val="8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Gallery" id="{BBFCD31E-59A1-489D-B089-A3EAD7CAE12E}" vid="{AC464412-510E-4F2B-8947-A0DDBD028997}"/>
    </a:ext>
  </a:extLst>
</a:theme>
</file>

<file path=docProps/app.xml><?xml version="1.0" encoding="utf-8"?>
<Properties xmlns="http://schemas.openxmlformats.org/officeDocument/2006/extended-properties" xmlns:vt="http://schemas.openxmlformats.org/officeDocument/2006/docPropsVTypes">
  <TotalTime>3</TotalTime>
  <Words>568</Words>
  <Application>Microsoft Office PowerPoint</Application>
  <PresentationFormat>Geniş ekran</PresentationFormat>
  <Paragraphs>31</Paragraphs>
  <Slides>8</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8</vt:i4>
      </vt:variant>
    </vt:vector>
  </HeadingPairs>
  <TitlesOfParts>
    <vt:vector size="12" baseType="lpstr">
      <vt:lpstr>Arial</vt:lpstr>
      <vt:lpstr>Palatino Linotype</vt:lpstr>
      <vt:lpstr>Wingdings</vt:lpstr>
      <vt:lpstr>Galeri</vt:lpstr>
      <vt:lpstr>Aristoteles </vt:lpstr>
      <vt:lpstr>Aristoteles </vt:lpstr>
      <vt:lpstr>Aristoteles </vt:lpstr>
      <vt:lpstr>Aristoteles</vt:lpstr>
      <vt:lpstr>Aristoteles:        Yönetim Türleri Sınıflaması: </vt:lpstr>
      <vt:lpstr>Aristoteles </vt:lpstr>
      <vt:lpstr>Aristoteles </vt:lpstr>
      <vt:lpstr>Kaynaklar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Aristoteles </dc:title>
  <dc:creator>Mavis</dc:creator>
  <cp:lastModifiedBy>Mavis</cp:lastModifiedBy>
  <cp:revision>1</cp:revision>
  <dcterms:created xsi:type="dcterms:W3CDTF">2020-05-27T13:44:54Z</dcterms:created>
  <dcterms:modified xsi:type="dcterms:W3CDTF">2020-05-27T13:48:11Z</dcterms:modified>
</cp:coreProperties>
</file>