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480028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5589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78406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69856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7428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2644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7505FD9-342C-4D4C-88BA-AB570E82F689}" type="datetimeFigureOut">
              <a:rPr lang="en-US" smtClean="0"/>
              <a:t>10/18/2019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55909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7505FD9-342C-4D4C-88BA-AB570E82F689}" type="datetimeFigureOut">
              <a:rPr lang="en-US" smtClean="0"/>
              <a:t>10/18/2019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17716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7505FD9-342C-4D4C-88BA-AB570E82F689}" type="datetimeFigureOut">
              <a:rPr lang="en-US" smtClean="0"/>
              <a:t>10/18/2019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0262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864053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7771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05FD9-342C-4D4C-88BA-AB570E82F689}" type="datetimeFigureOut">
              <a:rPr lang="en-US" smtClean="0"/>
              <a:t>10/18/2019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A9FC7-E922-4213-B57C-693C0D77C9CC}" type="slidenum">
              <a:rPr lang="en-US" smtClean="0"/>
              <a:t>‹#›</a:t>
            </a:fld>
            <a:endParaRPr lang="en-US"/>
          </a:p>
        </p:txBody>
      </p:sp>
    </p:spTree>
    <p:extLst>
      <p:ext uri="{BB962C8B-B14F-4D97-AF65-F5344CB8AC3E}">
        <p14:creationId xmlns:p14="http://schemas.microsoft.com/office/powerpoint/2010/main" val="307748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L</a:t>
            </a:r>
            <a:r>
              <a:rPr lang="en-US" dirty="0" err="1" smtClean="0"/>
              <a:t>egislation</a:t>
            </a:r>
            <a:r>
              <a:rPr lang="en-US" dirty="0" smtClean="0"/>
              <a:t> </a:t>
            </a:r>
            <a:r>
              <a:rPr lang="en-US" dirty="0"/>
              <a:t>related to animal welfare in </a:t>
            </a:r>
            <a:r>
              <a:rPr lang="en-US" cap="all" dirty="0"/>
              <a:t>EUROPEAN UNION (EU)</a:t>
            </a:r>
            <a:endParaRPr lang="en-US" dirty="0"/>
          </a:p>
        </p:txBody>
      </p:sp>
      <p:sp>
        <p:nvSpPr>
          <p:cNvPr id="3" name="İçerik Yer Tutucusu 2"/>
          <p:cNvSpPr>
            <a:spLocks noGrp="1"/>
          </p:cNvSpPr>
          <p:nvPr>
            <p:ph idx="1"/>
          </p:nvPr>
        </p:nvSpPr>
        <p:spPr/>
        <p:txBody>
          <a:bodyPr/>
          <a:lstStyle/>
          <a:p>
            <a:pPr marL="0" indent="0">
              <a:buNone/>
            </a:pPr>
            <a:r>
              <a:rPr lang="en-US" dirty="0"/>
              <a:t>Transport</a:t>
            </a:r>
          </a:p>
          <a:p>
            <a:r>
              <a:rPr lang="en-US" dirty="0"/>
              <a:t>Council Regulation (EC) No 1/2005 of 22 December 2004 on the protection of animals during transport and related operations and amending Directives 64/432/EEC and 93/119/EC and Regulation (EC) No 1255/97, 5.1.2005</a:t>
            </a:r>
            <a:endParaRPr lang="en-US" dirty="0"/>
          </a:p>
        </p:txBody>
      </p:sp>
    </p:spTree>
    <p:extLst>
      <p:ext uri="{BB962C8B-B14F-4D97-AF65-F5344CB8AC3E}">
        <p14:creationId xmlns:p14="http://schemas.microsoft.com/office/powerpoint/2010/main" val="181803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en-US" dirty="0"/>
          </a:p>
        </p:txBody>
      </p:sp>
      <p:sp>
        <p:nvSpPr>
          <p:cNvPr id="3" name="İçerik Yer Tutucusu 2"/>
          <p:cNvSpPr>
            <a:spLocks noGrp="1"/>
          </p:cNvSpPr>
          <p:nvPr>
            <p:ph idx="1"/>
          </p:nvPr>
        </p:nvSpPr>
        <p:spPr/>
        <p:txBody>
          <a:bodyPr/>
          <a:lstStyle/>
          <a:p>
            <a:r>
              <a:rPr lang="en-US" dirty="0" smtClean="0"/>
              <a:t>Council </a:t>
            </a:r>
            <a:r>
              <a:rPr lang="en-US" dirty="0"/>
              <a:t>Directive 74/577/EEC of 18 November 1974 on stunning of animals before slaughter, OJ L 316, 26/11/1974</a:t>
            </a:r>
          </a:p>
          <a:p>
            <a:r>
              <a:rPr lang="en-US" dirty="0"/>
              <a:t>Council Directive 93/119/EC of 22 December 1993 on the protection of animals at the time of slaughter or killing, 22/12/1993</a:t>
            </a:r>
          </a:p>
          <a:p>
            <a:r>
              <a:rPr lang="en-US" dirty="0"/>
              <a:t>Council Regulation (EC) No 1099/2009 of 24 September 2009 on the protection of animals at the time of killing, 18.11.2009</a:t>
            </a:r>
          </a:p>
          <a:p>
            <a:endParaRPr lang="en-US" dirty="0"/>
          </a:p>
        </p:txBody>
      </p:sp>
    </p:spTree>
    <p:extLst>
      <p:ext uri="{BB962C8B-B14F-4D97-AF65-F5344CB8AC3E}">
        <p14:creationId xmlns:p14="http://schemas.microsoft.com/office/powerpoint/2010/main" val="388777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Farming</a:t>
            </a:r>
            <a:br>
              <a:rPr lang="en-US" dirty="0"/>
            </a:br>
            <a:endParaRPr lang="en-US" dirty="0"/>
          </a:p>
        </p:txBody>
      </p:sp>
      <p:sp>
        <p:nvSpPr>
          <p:cNvPr id="3" name="İçerik Yer Tutucusu 2"/>
          <p:cNvSpPr>
            <a:spLocks noGrp="1"/>
          </p:cNvSpPr>
          <p:nvPr>
            <p:ph idx="1"/>
          </p:nvPr>
        </p:nvSpPr>
        <p:spPr/>
        <p:txBody>
          <a:bodyPr>
            <a:normAutofit fontScale="92500" lnSpcReduction="20000"/>
          </a:bodyPr>
          <a:lstStyle/>
          <a:p>
            <a:r>
              <a:rPr lang="en-US" dirty="0" smtClean="0"/>
              <a:t>Council </a:t>
            </a:r>
            <a:r>
              <a:rPr lang="en-US" dirty="0"/>
              <a:t>Directive 98/58/EC of 20 July 1998 concerning the protection of animals kept for farming purposes, 8.8.1998</a:t>
            </a:r>
          </a:p>
          <a:p>
            <a:r>
              <a:rPr lang="en-US" dirty="0"/>
              <a:t>Laying hens: Council Directive 1999/74/EC of 19 July 1999 laying down minimum standards for the protection of laying hens, 3.8.1999</a:t>
            </a:r>
          </a:p>
          <a:p>
            <a:r>
              <a:rPr lang="en-US" dirty="0"/>
              <a:t>Calves: Council Directive 2008/119/EC of 18 December 2008 laying down minimum standards for the protection of calves (Codified version), 15.1.2009</a:t>
            </a:r>
          </a:p>
          <a:p>
            <a:r>
              <a:rPr lang="en-US" dirty="0"/>
              <a:t>Pigs: Council Directive 2001/88/EC of 23 October 2001 amending Directive 91/630/EEC laying down minimum standards for the protection of pigs, 1.12.2001</a:t>
            </a:r>
          </a:p>
          <a:p>
            <a:r>
              <a:rPr lang="en-US" dirty="0"/>
              <a:t>Broilers: Council Directive 2007/43/EC of 28 June 2007 laying down minimum rules for the protection of chickens kept for meat production, 12.7.2007</a:t>
            </a:r>
          </a:p>
        </p:txBody>
      </p:sp>
    </p:spTree>
    <p:extLst>
      <p:ext uri="{BB962C8B-B14F-4D97-AF65-F5344CB8AC3E}">
        <p14:creationId xmlns:p14="http://schemas.microsoft.com/office/powerpoint/2010/main" val="386396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Experiments</a:t>
            </a:r>
            <a:br>
              <a:rPr lang="en-US" dirty="0"/>
            </a:br>
            <a:endParaRPr lang="en-US" dirty="0"/>
          </a:p>
        </p:txBody>
      </p:sp>
      <p:sp>
        <p:nvSpPr>
          <p:cNvPr id="3" name="İçerik Yer Tutucusu 2"/>
          <p:cNvSpPr>
            <a:spLocks noGrp="1"/>
          </p:cNvSpPr>
          <p:nvPr>
            <p:ph idx="1"/>
          </p:nvPr>
        </p:nvSpPr>
        <p:spPr/>
        <p:txBody>
          <a:bodyPr/>
          <a:lstStyle/>
          <a:p>
            <a:r>
              <a:rPr lang="en-US" dirty="0" smtClean="0"/>
              <a:t>Council </a:t>
            </a:r>
            <a:r>
              <a:rPr lang="en-US" dirty="0"/>
              <a:t>Directive of 24 November 1986 on the approximation of laws, regulations and administrative provisions of the Member States regarding the protection of animals used for experimental and other scientific purposes (86/609/EEC)</a:t>
            </a:r>
          </a:p>
          <a:p>
            <a:r>
              <a:rPr lang="en-US" dirty="0"/>
              <a:t>Directive 2010/63/EU of the European Parliament and of the Council of 22 September 2010 on the protection of animals used for scientific purposes, 20.10.2010</a:t>
            </a:r>
          </a:p>
          <a:p>
            <a:endParaRPr lang="en-US" dirty="0"/>
          </a:p>
        </p:txBody>
      </p:sp>
    </p:spTree>
    <p:extLst>
      <p:ext uri="{BB962C8B-B14F-4D97-AF65-F5344CB8AC3E}">
        <p14:creationId xmlns:p14="http://schemas.microsoft.com/office/powerpoint/2010/main" val="19892413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284</Words>
  <Application>Microsoft Office PowerPoint</Application>
  <PresentationFormat>Geniş ekran</PresentationFormat>
  <Paragraphs>16</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Legislation related to animal welfare in EUROPEAN UNION (EU)</vt:lpstr>
      <vt:lpstr> </vt:lpstr>
      <vt:lpstr>Farming </vt:lpstr>
      <vt:lpstr>Experiments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dc:creator>
  <cp:lastModifiedBy>a</cp:lastModifiedBy>
  <cp:revision>10</cp:revision>
  <dcterms:created xsi:type="dcterms:W3CDTF">2019-10-18T06:30:59Z</dcterms:created>
  <dcterms:modified xsi:type="dcterms:W3CDTF">2019-10-18T14:36:13Z</dcterms:modified>
</cp:coreProperties>
</file>