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8" r:id="rId5"/>
    <p:sldId id="259" r:id="rId6"/>
    <p:sldId id="260" r:id="rId7"/>
    <p:sldId id="261" r:id="rId8"/>
    <p:sldId id="262"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43" autoAdjust="0"/>
    <p:restoredTop sz="94660"/>
  </p:normalViewPr>
  <p:slideViewPr>
    <p:cSldViewPr snapToGrid="0">
      <p:cViewPr varScale="1">
        <p:scale>
          <a:sx n="81" d="100"/>
          <a:sy n="81" d="100"/>
        </p:scale>
        <p:origin x="75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E5095-D705-49B2-B54F-4DB04307E76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13D531E-142C-4D6A-AF8F-1991ECD494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8231DE2-72F8-4509-834F-819C8F53499B}"/>
              </a:ext>
            </a:extLst>
          </p:cNvPr>
          <p:cNvSpPr>
            <a:spLocks noGrp="1"/>
          </p:cNvSpPr>
          <p:nvPr>
            <p:ph type="dt" sz="half" idx="10"/>
          </p:nvPr>
        </p:nvSpPr>
        <p:spPr/>
        <p:txBody>
          <a:bodyPr/>
          <a:lstStyle/>
          <a:p>
            <a:fld id="{48500578-FB02-4141-993C-0ED2BB82AB9E}" type="datetimeFigureOut">
              <a:rPr lang="en-US" smtClean="0"/>
              <a:t>9/10/2021</a:t>
            </a:fld>
            <a:endParaRPr lang="en-US"/>
          </a:p>
        </p:txBody>
      </p:sp>
      <p:sp>
        <p:nvSpPr>
          <p:cNvPr id="5" name="Footer Placeholder 4">
            <a:extLst>
              <a:ext uri="{FF2B5EF4-FFF2-40B4-BE49-F238E27FC236}">
                <a16:creationId xmlns:a16="http://schemas.microsoft.com/office/drawing/2014/main" id="{6F70C34F-4EEB-4BC9-85A1-CAA98A18A8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E5A29F-3935-456F-8E01-AC2CC213AC33}"/>
              </a:ext>
            </a:extLst>
          </p:cNvPr>
          <p:cNvSpPr>
            <a:spLocks noGrp="1"/>
          </p:cNvSpPr>
          <p:nvPr>
            <p:ph type="sldNum" sz="quarter" idx="12"/>
          </p:nvPr>
        </p:nvSpPr>
        <p:spPr/>
        <p:txBody>
          <a:bodyPr/>
          <a:lstStyle/>
          <a:p>
            <a:fld id="{DAB0C7B8-6F01-4369-BD73-04A2940BC6B4}" type="slidenum">
              <a:rPr lang="en-US" smtClean="0"/>
              <a:t>‹#›</a:t>
            </a:fld>
            <a:endParaRPr lang="en-US"/>
          </a:p>
        </p:txBody>
      </p:sp>
    </p:spTree>
    <p:extLst>
      <p:ext uri="{BB962C8B-B14F-4D97-AF65-F5344CB8AC3E}">
        <p14:creationId xmlns:p14="http://schemas.microsoft.com/office/powerpoint/2010/main" val="927885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6B53F-B36A-41AD-BAF5-1C6B05576BC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92C0B40-8953-4FAB-97E3-6FDDAE871E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E7533B-B044-47B8-981C-604B3943CADF}"/>
              </a:ext>
            </a:extLst>
          </p:cNvPr>
          <p:cNvSpPr>
            <a:spLocks noGrp="1"/>
          </p:cNvSpPr>
          <p:nvPr>
            <p:ph type="dt" sz="half" idx="10"/>
          </p:nvPr>
        </p:nvSpPr>
        <p:spPr/>
        <p:txBody>
          <a:bodyPr/>
          <a:lstStyle/>
          <a:p>
            <a:fld id="{48500578-FB02-4141-993C-0ED2BB82AB9E}" type="datetimeFigureOut">
              <a:rPr lang="en-US" smtClean="0"/>
              <a:t>9/10/2021</a:t>
            </a:fld>
            <a:endParaRPr lang="en-US"/>
          </a:p>
        </p:txBody>
      </p:sp>
      <p:sp>
        <p:nvSpPr>
          <p:cNvPr id="5" name="Footer Placeholder 4">
            <a:extLst>
              <a:ext uri="{FF2B5EF4-FFF2-40B4-BE49-F238E27FC236}">
                <a16:creationId xmlns:a16="http://schemas.microsoft.com/office/drawing/2014/main" id="{EBF1E92E-7D61-4374-ACAF-7E7360F27F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78473D-D958-4E76-8FF2-F398BAC834C3}"/>
              </a:ext>
            </a:extLst>
          </p:cNvPr>
          <p:cNvSpPr>
            <a:spLocks noGrp="1"/>
          </p:cNvSpPr>
          <p:nvPr>
            <p:ph type="sldNum" sz="quarter" idx="12"/>
          </p:nvPr>
        </p:nvSpPr>
        <p:spPr/>
        <p:txBody>
          <a:bodyPr/>
          <a:lstStyle/>
          <a:p>
            <a:fld id="{DAB0C7B8-6F01-4369-BD73-04A2940BC6B4}" type="slidenum">
              <a:rPr lang="en-US" smtClean="0"/>
              <a:t>‹#›</a:t>
            </a:fld>
            <a:endParaRPr lang="en-US"/>
          </a:p>
        </p:txBody>
      </p:sp>
    </p:spTree>
    <p:extLst>
      <p:ext uri="{BB962C8B-B14F-4D97-AF65-F5344CB8AC3E}">
        <p14:creationId xmlns:p14="http://schemas.microsoft.com/office/powerpoint/2010/main" val="2355279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B83911-FB19-4FFF-A2A5-E2A60B370DF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EDE9F6-296E-46D1-BACE-48D5E152B81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E69B97-DF73-43FD-8AC4-CE36092907C2}"/>
              </a:ext>
            </a:extLst>
          </p:cNvPr>
          <p:cNvSpPr>
            <a:spLocks noGrp="1"/>
          </p:cNvSpPr>
          <p:nvPr>
            <p:ph type="dt" sz="half" idx="10"/>
          </p:nvPr>
        </p:nvSpPr>
        <p:spPr/>
        <p:txBody>
          <a:bodyPr/>
          <a:lstStyle/>
          <a:p>
            <a:fld id="{48500578-FB02-4141-993C-0ED2BB82AB9E}" type="datetimeFigureOut">
              <a:rPr lang="en-US" smtClean="0"/>
              <a:t>9/10/2021</a:t>
            </a:fld>
            <a:endParaRPr lang="en-US"/>
          </a:p>
        </p:txBody>
      </p:sp>
      <p:sp>
        <p:nvSpPr>
          <p:cNvPr id="5" name="Footer Placeholder 4">
            <a:extLst>
              <a:ext uri="{FF2B5EF4-FFF2-40B4-BE49-F238E27FC236}">
                <a16:creationId xmlns:a16="http://schemas.microsoft.com/office/drawing/2014/main" id="{0268C694-88B2-4477-BAA3-02DAF15DA8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1A582F-027E-4965-9767-600CD36363C0}"/>
              </a:ext>
            </a:extLst>
          </p:cNvPr>
          <p:cNvSpPr>
            <a:spLocks noGrp="1"/>
          </p:cNvSpPr>
          <p:nvPr>
            <p:ph type="sldNum" sz="quarter" idx="12"/>
          </p:nvPr>
        </p:nvSpPr>
        <p:spPr/>
        <p:txBody>
          <a:bodyPr/>
          <a:lstStyle/>
          <a:p>
            <a:fld id="{DAB0C7B8-6F01-4369-BD73-04A2940BC6B4}" type="slidenum">
              <a:rPr lang="en-US" smtClean="0"/>
              <a:t>‹#›</a:t>
            </a:fld>
            <a:endParaRPr lang="en-US"/>
          </a:p>
        </p:txBody>
      </p:sp>
    </p:spTree>
    <p:extLst>
      <p:ext uri="{BB962C8B-B14F-4D97-AF65-F5344CB8AC3E}">
        <p14:creationId xmlns:p14="http://schemas.microsoft.com/office/powerpoint/2010/main" val="3445678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9F4DF-124C-47DF-A90D-CD7098DDB3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265588-225B-472C-9F14-A13E3A7829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99AFB0-E953-4A8C-8ACC-000BE771005D}"/>
              </a:ext>
            </a:extLst>
          </p:cNvPr>
          <p:cNvSpPr>
            <a:spLocks noGrp="1"/>
          </p:cNvSpPr>
          <p:nvPr>
            <p:ph type="dt" sz="half" idx="10"/>
          </p:nvPr>
        </p:nvSpPr>
        <p:spPr/>
        <p:txBody>
          <a:bodyPr/>
          <a:lstStyle/>
          <a:p>
            <a:fld id="{48500578-FB02-4141-993C-0ED2BB82AB9E}" type="datetimeFigureOut">
              <a:rPr lang="en-US" smtClean="0"/>
              <a:t>9/10/2021</a:t>
            </a:fld>
            <a:endParaRPr lang="en-US"/>
          </a:p>
        </p:txBody>
      </p:sp>
      <p:sp>
        <p:nvSpPr>
          <p:cNvPr id="5" name="Footer Placeholder 4">
            <a:extLst>
              <a:ext uri="{FF2B5EF4-FFF2-40B4-BE49-F238E27FC236}">
                <a16:creationId xmlns:a16="http://schemas.microsoft.com/office/drawing/2014/main" id="{A3D6B2DC-A8C0-4976-BB16-2C7B85AB8F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90425F-32AF-40DB-B093-35E12F18C7B6}"/>
              </a:ext>
            </a:extLst>
          </p:cNvPr>
          <p:cNvSpPr>
            <a:spLocks noGrp="1"/>
          </p:cNvSpPr>
          <p:nvPr>
            <p:ph type="sldNum" sz="quarter" idx="12"/>
          </p:nvPr>
        </p:nvSpPr>
        <p:spPr/>
        <p:txBody>
          <a:bodyPr/>
          <a:lstStyle/>
          <a:p>
            <a:fld id="{DAB0C7B8-6F01-4369-BD73-04A2940BC6B4}" type="slidenum">
              <a:rPr lang="en-US" smtClean="0"/>
              <a:t>‹#›</a:t>
            </a:fld>
            <a:endParaRPr lang="en-US"/>
          </a:p>
        </p:txBody>
      </p:sp>
    </p:spTree>
    <p:extLst>
      <p:ext uri="{BB962C8B-B14F-4D97-AF65-F5344CB8AC3E}">
        <p14:creationId xmlns:p14="http://schemas.microsoft.com/office/powerpoint/2010/main" val="3475320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CFEEF-81E2-4EAE-9430-00D1F35598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A117BDE-9224-4D0B-8916-323E0C64AFC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5F4588-43C7-4AF2-848F-1690DF15C1F1}"/>
              </a:ext>
            </a:extLst>
          </p:cNvPr>
          <p:cNvSpPr>
            <a:spLocks noGrp="1"/>
          </p:cNvSpPr>
          <p:nvPr>
            <p:ph type="dt" sz="half" idx="10"/>
          </p:nvPr>
        </p:nvSpPr>
        <p:spPr/>
        <p:txBody>
          <a:bodyPr/>
          <a:lstStyle/>
          <a:p>
            <a:fld id="{48500578-FB02-4141-993C-0ED2BB82AB9E}" type="datetimeFigureOut">
              <a:rPr lang="en-US" smtClean="0"/>
              <a:t>9/10/2021</a:t>
            </a:fld>
            <a:endParaRPr lang="en-US"/>
          </a:p>
        </p:txBody>
      </p:sp>
      <p:sp>
        <p:nvSpPr>
          <p:cNvPr id="5" name="Footer Placeholder 4">
            <a:extLst>
              <a:ext uri="{FF2B5EF4-FFF2-40B4-BE49-F238E27FC236}">
                <a16:creationId xmlns:a16="http://schemas.microsoft.com/office/drawing/2014/main" id="{20D1235D-330A-4E72-AD96-20BDEF9B4A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0ECF44-F1BC-4289-B898-5991ED47CD7B}"/>
              </a:ext>
            </a:extLst>
          </p:cNvPr>
          <p:cNvSpPr>
            <a:spLocks noGrp="1"/>
          </p:cNvSpPr>
          <p:nvPr>
            <p:ph type="sldNum" sz="quarter" idx="12"/>
          </p:nvPr>
        </p:nvSpPr>
        <p:spPr/>
        <p:txBody>
          <a:bodyPr/>
          <a:lstStyle/>
          <a:p>
            <a:fld id="{DAB0C7B8-6F01-4369-BD73-04A2940BC6B4}" type="slidenum">
              <a:rPr lang="en-US" smtClean="0"/>
              <a:t>‹#›</a:t>
            </a:fld>
            <a:endParaRPr lang="en-US"/>
          </a:p>
        </p:txBody>
      </p:sp>
    </p:spTree>
    <p:extLst>
      <p:ext uri="{BB962C8B-B14F-4D97-AF65-F5344CB8AC3E}">
        <p14:creationId xmlns:p14="http://schemas.microsoft.com/office/powerpoint/2010/main" val="2955832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2BC3C-5DD0-4ACF-9927-15BEE28D58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CB5C48-FBF3-498C-BB53-B114809C7E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15E3B8E-27C8-4772-81D2-E091DAC58C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E371D9A-2A74-4608-9BA3-CC7B2817137D}"/>
              </a:ext>
            </a:extLst>
          </p:cNvPr>
          <p:cNvSpPr>
            <a:spLocks noGrp="1"/>
          </p:cNvSpPr>
          <p:nvPr>
            <p:ph type="dt" sz="half" idx="10"/>
          </p:nvPr>
        </p:nvSpPr>
        <p:spPr/>
        <p:txBody>
          <a:bodyPr/>
          <a:lstStyle/>
          <a:p>
            <a:fld id="{48500578-FB02-4141-993C-0ED2BB82AB9E}" type="datetimeFigureOut">
              <a:rPr lang="en-US" smtClean="0"/>
              <a:t>9/10/2021</a:t>
            </a:fld>
            <a:endParaRPr lang="en-US"/>
          </a:p>
        </p:txBody>
      </p:sp>
      <p:sp>
        <p:nvSpPr>
          <p:cNvPr id="6" name="Footer Placeholder 5">
            <a:extLst>
              <a:ext uri="{FF2B5EF4-FFF2-40B4-BE49-F238E27FC236}">
                <a16:creationId xmlns:a16="http://schemas.microsoft.com/office/drawing/2014/main" id="{011F716B-C733-41E4-9D24-C74ECBBEDD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277B85-C77D-4F96-8068-99232C297805}"/>
              </a:ext>
            </a:extLst>
          </p:cNvPr>
          <p:cNvSpPr>
            <a:spLocks noGrp="1"/>
          </p:cNvSpPr>
          <p:nvPr>
            <p:ph type="sldNum" sz="quarter" idx="12"/>
          </p:nvPr>
        </p:nvSpPr>
        <p:spPr/>
        <p:txBody>
          <a:bodyPr/>
          <a:lstStyle/>
          <a:p>
            <a:fld id="{DAB0C7B8-6F01-4369-BD73-04A2940BC6B4}" type="slidenum">
              <a:rPr lang="en-US" smtClean="0"/>
              <a:t>‹#›</a:t>
            </a:fld>
            <a:endParaRPr lang="en-US"/>
          </a:p>
        </p:txBody>
      </p:sp>
    </p:spTree>
    <p:extLst>
      <p:ext uri="{BB962C8B-B14F-4D97-AF65-F5344CB8AC3E}">
        <p14:creationId xmlns:p14="http://schemas.microsoft.com/office/powerpoint/2010/main" val="53943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452EA-57DE-4513-90DF-96E9C4EB2F1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44B878A-3DF7-4234-89C3-6605358E05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C290FD2-B60D-48C0-B0C3-151084A5F5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33FFB2E-2204-426D-9008-724C1DB8DB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B65E79-2ED0-4C57-A757-69F144F9D2A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D0DA27-9C50-4B62-9C94-8B9211EF1FB0}"/>
              </a:ext>
            </a:extLst>
          </p:cNvPr>
          <p:cNvSpPr>
            <a:spLocks noGrp="1"/>
          </p:cNvSpPr>
          <p:nvPr>
            <p:ph type="dt" sz="half" idx="10"/>
          </p:nvPr>
        </p:nvSpPr>
        <p:spPr/>
        <p:txBody>
          <a:bodyPr/>
          <a:lstStyle/>
          <a:p>
            <a:fld id="{48500578-FB02-4141-993C-0ED2BB82AB9E}" type="datetimeFigureOut">
              <a:rPr lang="en-US" smtClean="0"/>
              <a:t>9/10/2021</a:t>
            </a:fld>
            <a:endParaRPr lang="en-US"/>
          </a:p>
        </p:txBody>
      </p:sp>
      <p:sp>
        <p:nvSpPr>
          <p:cNvPr id="8" name="Footer Placeholder 7">
            <a:extLst>
              <a:ext uri="{FF2B5EF4-FFF2-40B4-BE49-F238E27FC236}">
                <a16:creationId xmlns:a16="http://schemas.microsoft.com/office/drawing/2014/main" id="{B79DC0FD-C7BA-4AED-ACA2-5089CEF152A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71F69CA-7DED-4102-AFF3-37F63A6A21BB}"/>
              </a:ext>
            </a:extLst>
          </p:cNvPr>
          <p:cNvSpPr>
            <a:spLocks noGrp="1"/>
          </p:cNvSpPr>
          <p:nvPr>
            <p:ph type="sldNum" sz="quarter" idx="12"/>
          </p:nvPr>
        </p:nvSpPr>
        <p:spPr/>
        <p:txBody>
          <a:bodyPr/>
          <a:lstStyle/>
          <a:p>
            <a:fld id="{DAB0C7B8-6F01-4369-BD73-04A2940BC6B4}" type="slidenum">
              <a:rPr lang="en-US" smtClean="0"/>
              <a:t>‹#›</a:t>
            </a:fld>
            <a:endParaRPr lang="en-US"/>
          </a:p>
        </p:txBody>
      </p:sp>
    </p:spTree>
    <p:extLst>
      <p:ext uri="{BB962C8B-B14F-4D97-AF65-F5344CB8AC3E}">
        <p14:creationId xmlns:p14="http://schemas.microsoft.com/office/powerpoint/2010/main" val="1508610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83B8B-CA72-44BB-8CBE-AD6F466BA7A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872061-85B6-4006-A70E-ED44E44E447C}"/>
              </a:ext>
            </a:extLst>
          </p:cNvPr>
          <p:cNvSpPr>
            <a:spLocks noGrp="1"/>
          </p:cNvSpPr>
          <p:nvPr>
            <p:ph type="dt" sz="half" idx="10"/>
          </p:nvPr>
        </p:nvSpPr>
        <p:spPr/>
        <p:txBody>
          <a:bodyPr/>
          <a:lstStyle/>
          <a:p>
            <a:fld id="{48500578-FB02-4141-993C-0ED2BB82AB9E}" type="datetimeFigureOut">
              <a:rPr lang="en-US" smtClean="0"/>
              <a:t>9/10/2021</a:t>
            </a:fld>
            <a:endParaRPr lang="en-US"/>
          </a:p>
        </p:txBody>
      </p:sp>
      <p:sp>
        <p:nvSpPr>
          <p:cNvPr id="4" name="Footer Placeholder 3">
            <a:extLst>
              <a:ext uri="{FF2B5EF4-FFF2-40B4-BE49-F238E27FC236}">
                <a16:creationId xmlns:a16="http://schemas.microsoft.com/office/drawing/2014/main" id="{ACE59226-04AE-4D2E-8C91-B4E6ADE3227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CE96A22-11B5-4169-94DB-EC29A80B6795}"/>
              </a:ext>
            </a:extLst>
          </p:cNvPr>
          <p:cNvSpPr>
            <a:spLocks noGrp="1"/>
          </p:cNvSpPr>
          <p:nvPr>
            <p:ph type="sldNum" sz="quarter" idx="12"/>
          </p:nvPr>
        </p:nvSpPr>
        <p:spPr/>
        <p:txBody>
          <a:bodyPr/>
          <a:lstStyle/>
          <a:p>
            <a:fld id="{DAB0C7B8-6F01-4369-BD73-04A2940BC6B4}" type="slidenum">
              <a:rPr lang="en-US" smtClean="0"/>
              <a:t>‹#›</a:t>
            </a:fld>
            <a:endParaRPr lang="en-US"/>
          </a:p>
        </p:txBody>
      </p:sp>
    </p:spTree>
    <p:extLst>
      <p:ext uri="{BB962C8B-B14F-4D97-AF65-F5344CB8AC3E}">
        <p14:creationId xmlns:p14="http://schemas.microsoft.com/office/powerpoint/2010/main" val="4253600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61AEE9-5E03-4B69-B2E6-DC5708160A3A}"/>
              </a:ext>
            </a:extLst>
          </p:cNvPr>
          <p:cNvSpPr>
            <a:spLocks noGrp="1"/>
          </p:cNvSpPr>
          <p:nvPr>
            <p:ph type="dt" sz="half" idx="10"/>
          </p:nvPr>
        </p:nvSpPr>
        <p:spPr/>
        <p:txBody>
          <a:bodyPr/>
          <a:lstStyle/>
          <a:p>
            <a:fld id="{48500578-FB02-4141-993C-0ED2BB82AB9E}" type="datetimeFigureOut">
              <a:rPr lang="en-US" smtClean="0"/>
              <a:t>9/10/2021</a:t>
            </a:fld>
            <a:endParaRPr lang="en-US"/>
          </a:p>
        </p:txBody>
      </p:sp>
      <p:sp>
        <p:nvSpPr>
          <p:cNvPr id="3" name="Footer Placeholder 2">
            <a:extLst>
              <a:ext uri="{FF2B5EF4-FFF2-40B4-BE49-F238E27FC236}">
                <a16:creationId xmlns:a16="http://schemas.microsoft.com/office/drawing/2014/main" id="{01719DD8-5124-4C44-8A8A-F7D8FCEB5DE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497448D-B8DB-472A-A190-E0A1DA5AF197}"/>
              </a:ext>
            </a:extLst>
          </p:cNvPr>
          <p:cNvSpPr>
            <a:spLocks noGrp="1"/>
          </p:cNvSpPr>
          <p:nvPr>
            <p:ph type="sldNum" sz="quarter" idx="12"/>
          </p:nvPr>
        </p:nvSpPr>
        <p:spPr/>
        <p:txBody>
          <a:bodyPr/>
          <a:lstStyle/>
          <a:p>
            <a:fld id="{DAB0C7B8-6F01-4369-BD73-04A2940BC6B4}" type="slidenum">
              <a:rPr lang="en-US" smtClean="0"/>
              <a:t>‹#›</a:t>
            </a:fld>
            <a:endParaRPr lang="en-US"/>
          </a:p>
        </p:txBody>
      </p:sp>
    </p:spTree>
    <p:extLst>
      <p:ext uri="{BB962C8B-B14F-4D97-AF65-F5344CB8AC3E}">
        <p14:creationId xmlns:p14="http://schemas.microsoft.com/office/powerpoint/2010/main" val="3904367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8C0D4-78C3-41E0-A7F0-F687785198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AC13662-002C-4D9D-A13C-EDC3F3B752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39124EF-513D-43BF-A853-6935E1896E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232F88-2902-4355-B6F2-61B6C4532BC3}"/>
              </a:ext>
            </a:extLst>
          </p:cNvPr>
          <p:cNvSpPr>
            <a:spLocks noGrp="1"/>
          </p:cNvSpPr>
          <p:nvPr>
            <p:ph type="dt" sz="half" idx="10"/>
          </p:nvPr>
        </p:nvSpPr>
        <p:spPr/>
        <p:txBody>
          <a:bodyPr/>
          <a:lstStyle/>
          <a:p>
            <a:fld id="{48500578-FB02-4141-993C-0ED2BB82AB9E}" type="datetimeFigureOut">
              <a:rPr lang="en-US" smtClean="0"/>
              <a:t>9/10/2021</a:t>
            </a:fld>
            <a:endParaRPr lang="en-US"/>
          </a:p>
        </p:txBody>
      </p:sp>
      <p:sp>
        <p:nvSpPr>
          <p:cNvPr id="6" name="Footer Placeholder 5">
            <a:extLst>
              <a:ext uri="{FF2B5EF4-FFF2-40B4-BE49-F238E27FC236}">
                <a16:creationId xmlns:a16="http://schemas.microsoft.com/office/drawing/2014/main" id="{2A219FFB-E91C-4CCE-871F-48EC072C19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7ADC4C-707B-4E2E-AFFC-7F4A27E78BDA}"/>
              </a:ext>
            </a:extLst>
          </p:cNvPr>
          <p:cNvSpPr>
            <a:spLocks noGrp="1"/>
          </p:cNvSpPr>
          <p:nvPr>
            <p:ph type="sldNum" sz="quarter" idx="12"/>
          </p:nvPr>
        </p:nvSpPr>
        <p:spPr/>
        <p:txBody>
          <a:bodyPr/>
          <a:lstStyle/>
          <a:p>
            <a:fld id="{DAB0C7B8-6F01-4369-BD73-04A2940BC6B4}" type="slidenum">
              <a:rPr lang="en-US" smtClean="0"/>
              <a:t>‹#›</a:t>
            </a:fld>
            <a:endParaRPr lang="en-US"/>
          </a:p>
        </p:txBody>
      </p:sp>
    </p:spTree>
    <p:extLst>
      <p:ext uri="{BB962C8B-B14F-4D97-AF65-F5344CB8AC3E}">
        <p14:creationId xmlns:p14="http://schemas.microsoft.com/office/powerpoint/2010/main" val="1999238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3DB63-698A-4C48-91C8-212C6279F3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3001CF-89D2-4881-8CF5-290D6C8D1C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38CB88C-17F0-45EC-B1D0-6A9B682616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6AB2FE-3E3B-4D27-AE5B-B45BCF292198}"/>
              </a:ext>
            </a:extLst>
          </p:cNvPr>
          <p:cNvSpPr>
            <a:spLocks noGrp="1"/>
          </p:cNvSpPr>
          <p:nvPr>
            <p:ph type="dt" sz="half" idx="10"/>
          </p:nvPr>
        </p:nvSpPr>
        <p:spPr/>
        <p:txBody>
          <a:bodyPr/>
          <a:lstStyle/>
          <a:p>
            <a:fld id="{48500578-FB02-4141-993C-0ED2BB82AB9E}" type="datetimeFigureOut">
              <a:rPr lang="en-US" smtClean="0"/>
              <a:t>9/10/2021</a:t>
            </a:fld>
            <a:endParaRPr lang="en-US"/>
          </a:p>
        </p:txBody>
      </p:sp>
      <p:sp>
        <p:nvSpPr>
          <p:cNvPr id="6" name="Footer Placeholder 5">
            <a:extLst>
              <a:ext uri="{FF2B5EF4-FFF2-40B4-BE49-F238E27FC236}">
                <a16:creationId xmlns:a16="http://schemas.microsoft.com/office/drawing/2014/main" id="{3047882D-F1EA-4E39-BA5E-04AE8D8FD8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E4EFB6-DD9E-4BD4-B7CB-894C196EB131}"/>
              </a:ext>
            </a:extLst>
          </p:cNvPr>
          <p:cNvSpPr>
            <a:spLocks noGrp="1"/>
          </p:cNvSpPr>
          <p:nvPr>
            <p:ph type="sldNum" sz="quarter" idx="12"/>
          </p:nvPr>
        </p:nvSpPr>
        <p:spPr/>
        <p:txBody>
          <a:bodyPr/>
          <a:lstStyle/>
          <a:p>
            <a:fld id="{DAB0C7B8-6F01-4369-BD73-04A2940BC6B4}" type="slidenum">
              <a:rPr lang="en-US" smtClean="0"/>
              <a:t>‹#›</a:t>
            </a:fld>
            <a:endParaRPr lang="en-US"/>
          </a:p>
        </p:txBody>
      </p:sp>
    </p:spTree>
    <p:extLst>
      <p:ext uri="{BB962C8B-B14F-4D97-AF65-F5344CB8AC3E}">
        <p14:creationId xmlns:p14="http://schemas.microsoft.com/office/powerpoint/2010/main" val="1572337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505059-290F-4AAA-B672-B905604D4C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72D92C0-B2C8-4566-A9E7-668E354D86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AAEDC5-3E2C-4CE9-9A1D-F65470B68E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500578-FB02-4141-993C-0ED2BB82AB9E}" type="datetimeFigureOut">
              <a:rPr lang="en-US" smtClean="0"/>
              <a:t>9/10/2021</a:t>
            </a:fld>
            <a:endParaRPr lang="en-US"/>
          </a:p>
        </p:txBody>
      </p:sp>
      <p:sp>
        <p:nvSpPr>
          <p:cNvPr id="5" name="Footer Placeholder 4">
            <a:extLst>
              <a:ext uri="{FF2B5EF4-FFF2-40B4-BE49-F238E27FC236}">
                <a16:creationId xmlns:a16="http://schemas.microsoft.com/office/drawing/2014/main" id="{B25B770E-3A7E-4C77-A5DB-213A7907CD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B1977CB-1085-427B-9C7B-EA06A6F916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B0C7B8-6F01-4369-BD73-04A2940BC6B4}" type="slidenum">
              <a:rPr lang="en-US" smtClean="0"/>
              <a:t>‹#›</a:t>
            </a:fld>
            <a:endParaRPr lang="en-US"/>
          </a:p>
        </p:txBody>
      </p:sp>
    </p:spTree>
    <p:extLst>
      <p:ext uri="{BB962C8B-B14F-4D97-AF65-F5344CB8AC3E}">
        <p14:creationId xmlns:p14="http://schemas.microsoft.com/office/powerpoint/2010/main" val="4257212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7A1A5-6340-476F-A8BB-877D1DC1F007}"/>
              </a:ext>
            </a:extLst>
          </p:cNvPr>
          <p:cNvSpPr>
            <a:spLocks noGrp="1"/>
          </p:cNvSpPr>
          <p:nvPr>
            <p:ph type="ctrTitle"/>
          </p:nvPr>
        </p:nvSpPr>
        <p:spPr/>
        <p:txBody>
          <a:bodyPr/>
          <a:lstStyle/>
          <a:p>
            <a:r>
              <a:rPr lang="en-US" dirty="0"/>
              <a:t>Group </a:t>
            </a:r>
            <a:r>
              <a:rPr lang="en-US" dirty="0" err="1"/>
              <a:t>Politcs</a:t>
            </a:r>
            <a:r>
              <a:rPr lang="en-US" dirty="0"/>
              <a:t> and Bureaucracies</a:t>
            </a:r>
          </a:p>
        </p:txBody>
      </p:sp>
      <p:sp>
        <p:nvSpPr>
          <p:cNvPr id="3" name="Subtitle 2">
            <a:extLst>
              <a:ext uri="{FF2B5EF4-FFF2-40B4-BE49-F238E27FC236}">
                <a16:creationId xmlns:a16="http://schemas.microsoft.com/office/drawing/2014/main" id="{C90804DF-9CB5-4261-9409-243992B038F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43290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E465B-B55C-4045-9C45-C00CC79F87BE}"/>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4848BB9D-30C0-4191-88B2-9F6AEE9873B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14861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09816-46DA-429F-913C-D13255F9679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73F093E-1707-4FB8-AF89-83DE5A81F352}"/>
              </a:ext>
            </a:extLst>
          </p:cNvPr>
          <p:cNvSpPr>
            <a:spLocks noGrp="1"/>
          </p:cNvSpPr>
          <p:nvPr>
            <p:ph idx="1"/>
          </p:nvPr>
        </p:nvSpPr>
        <p:spPr/>
        <p:txBody>
          <a:bodyPr>
            <a:normAutofit/>
          </a:bodyPr>
          <a:lstStyle/>
          <a:p>
            <a:pPr algn="just"/>
            <a:r>
              <a:rPr lang="en-US" sz="2400" dirty="0"/>
              <a:t>Societies are made up of group </a:t>
            </a:r>
            <a:r>
              <a:rPr lang="en-US" sz="2400" dirty="0" err="1"/>
              <a:t>competingwith</a:t>
            </a:r>
            <a:r>
              <a:rPr lang="en-US" sz="2400" dirty="0"/>
              <a:t> each other to exercise influence over policy making.</a:t>
            </a:r>
          </a:p>
          <a:p>
            <a:pPr algn="just"/>
            <a:r>
              <a:rPr lang="en-US" sz="2400" dirty="0"/>
              <a:t>Communal groups: share blood blonds, an ethic heritage or traditional allegiances; they are born into the group where there belong. For example families, tribes.</a:t>
            </a:r>
          </a:p>
          <a:p>
            <a:pPr algn="just"/>
            <a:r>
              <a:rPr lang="en-US" sz="2400" dirty="0"/>
              <a:t>Institutional groups: part of the apparatus of government and include bodies like the armed forces, the police, the civil service and the military. Such groups may form powerful alliances with interest groups; the military-industrial complex is one example.</a:t>
            </a:r>
          </a:p>
          <a:p>
            <a:pPr algn="just"/>
            <a:r>
              <a:rPr lang="en-US" sz="2400" dirty="0"/>
              <a:t>Associational groups: aggregates formed in order to pursue a goal</a:t>
            </a:r>
          </a:p>
          <a:p>
            <a:endParaRPr lang="en-US" sz="2400" dirty="0"/>
          </a:p>
        </p:txBody>
      </p:sp>
    </p:spTree>
    <p:extLst>
      <p:ext uri="{BB962C8B-B14F-4D97-AF65-F5344CB8AC3E}">
        <p14:creationId xmlns:p14="http://schemas.microsoft.com/office/powerpoint/2010/main" val="1836772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37529-FFDA-4933-AC22-4B4FEFABF77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4C77081-B39B-4E1C-95D7-BCF9F59FDB06}"/>
              </a:ext>
            </a:extLst>
          </p:cNvPr>
          <p:cNvSpPr>
            <a:spLocks noGrp="1"/>
          </p:cNvSpPr>
          <p:nvPr>
            <p:ph idx="1"/>
          </p:nvPr>
        </p:nvSpPr>
        <p:spPr/>
        <p:txBody>
          <a:bodyPr>
            <a:normAutofit lnSpcReduction="10000"/>
          </a:bodyPr>
          <a:lstStyle/>
          <a:p>
            <a:pPr algn="just"/>
            <a:r>
              <a:rPr lang="en-US" sz="2400" dirty="0"/>
              <a:t>Associational</a:t>
            </a:r>
            <a:r>
              <a:rPr lang="en-US" dirty="0"/>
              <a:t> </a:t>
            </a:r>
            <a:r>
              <a:rPr lang="en-US" sz="2400" dirty="0"/>
              <a:t>groups which address their demands to the government and bureaucracies are called interest group. Interest group divided into sectional groups and promotional groups</a:t>
            </a:r>
          </a:p>
          <a:p>
            <a:pPr algn="just"/>
            <a:r>
              <a:rPr lang="en-US" sz="2400" dirty="0"/>
              <a:t>Sectional groups, try to promote the interests of a specific section of society. Example of such group are employers associations, trade unions, business corporation and professional bodies.</a:t>
            </a:r>
          </a:p>
          <a:p>
            <a:pPr algn="just"/>
            <a:r>
              <a:rPr lang="en-US" sz="2400" dirty="0"/>
              <a:t>Promotional groups, unite members in support of a collective cause with moral implications. Such example include consumer organizations pro-choice and pro-life campaigns on abortion, environmental pressure groups and other single-issue protest groups</a:t>
            </a:r>
          </a:p>
          <a:p>
            <a:pPr algn="just"/>
            <a:r>
              <a:rPr lang="en-US" sz="2400" dirty="0"/>
              <a:t>Important point: pressure groups should not be confused with social movements which do not focus on changing policies but aim to disseminate moral values.</a:t>
            </a:r>
          </a:p>
        </p:txBody>
      </p:sp>
    </p:spTree>
    <p:extLst>
      <p:ext uri="{BB962C8B-B14F-4D97-AF65-F5344CB8AC3E}">
        <p14:creationId xmlns:p14="http://schemas.microsoft.com/office/powerpoint/2010/main" val="2093286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A6082-7C10-428E-9EAB-FF90DE5C0BB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379CAA8-B9BC-40D8-A699-0C5C7AE5E572}"/>
              </a:ext>
            </a:extLst>
          </p:cNvPr>
          <p:cNvSpPr>
            <a:spLocks noGrp="1"/>
          </p:cNvSpPr>
          <p:nvPr>
            <p:ph idx="1"/>
          </p:nvPr>
        </p:nvSpPr>
        <p:spPr/>
        <p:txBody>
          <a:bodyPr>
            <a:normAutofit/>
          </a:bodyPr>
          <a:lstStyle/>
          <a:p>
            <a:r>
              <a:rPr lang="en-US" sz="2400" dirty="0"/>
              <a:t>The term bureaucracy was coined in 19</a:t>
            </a:r>
            <a:r>
              <a:rPr lang="en-US" sz="2400" baseline="30000" dirty="0"/>
              <a:t>th</a:t>
            </a:r>
            <a:r>
              <a:rPr lang="en-US" sz="2400" dirty="0"/>
              <a:t> century France and first appeared in English in 1818, in both cases with negative connotations built in from the beginning. Until today, the word retains its pejorative overtones in everyday usage it is conterminous with ritualism, inefficiency and inflexibility, or ‘red tape’.</a:t>
            </a:r>
          </a:p>
          <a:p>
            <a:r>
              <a:rPr lang="en-US" sz="2400" dirty="0"/>
              <a:t>In the field of political science, bureaucracy refers to the ‘bureau (office) system’ of government, namely the administrative bodies of the state staffed by civil servants responsible for the </a:t>
            </a:r>
            <a:r>
              <a:rPr lang="en-US" sz="2400" dirty="0" err="1"/>
              <a:t>implenmentation</a:t>
            </a:r>
            <a:r>
              <a:rPr lang="en-US" sz="2400" dirty="0"/>
              <a:t> of policies.</a:t>
            </a:r>
          </a:p>
          <a:p>
            <a:r>
              <a:rPr lang="en-US" sz="2400" dirty="0"/>
              <a:t>In the field of sociology, the study of bureaucracy has been heavily influenced by Max Weber, who identified three kinds of authority:</a:t>
            </a:r>
          </a:p>
          <a:p>
            <a:r>
              <a:rPr lang="en-US" sz="2400" b="1" dirty="0"/>
              <a:t>Charismatic authority</a:t>
            </a:r>
            <a:r>
              <a:rPr lang="en-US" sz="2400" dirty="0"/>
              <a:t>: based on the personal prestige of the leader</a:t>
            </a:r>
          </a:p>
          <a:p>
            <a:r>
              <a:rPr lang="en-US" sz="2400" b="1" dirty="0"/>
              <a:t>Traditional authority: </a:t>
            </a:r>
            <a:r>
              <a:rPr lang="en-US" sz="2400" dirty="0"/>
              <a:t>grounded in custom and ‘immemorial order’</a:t>
            </a:r>
          </a:p>
          <a:p>
            <a:pPr marL="0" indent="0">
              <a:buNone/>
            </a:pPr>
            <a:endParaRPr lang="en-US" sz="2400" dirty="0"/>
          </a:p>
        </p:txBody>
      </p:sp>
    </p:spTree>
    <p:extLst>
      <p:ext uri="{BB962C8B-B14F-4D97-AF65-F5344CB8AC3E}">
        <p14:creationId xmlns:p14="http://schemas.microsoft.com/office/powerpoint/2010/main" val="1621186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FBF28-104E-4FE5-B2A6-F179EE29295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4C24BF5-0DF6-43B2-8297-9BDD392ACB25}"/>
              </a:ext>
            </a:extLst>
          </p:cNvPr>
          <p:cNvSpPr>
            <a:spLocks noGrp="1"/>
          </p:cNvSpPr>
          <p:nvPr>
            <p:ph idx="1"/>
          </p:nvPr>
        </p:nvSpPr>
        <p:spPr/>
        <p:txBody>
          <a:bodyPr>
            <a:normAutofit/>
          </a:bodyPr>
          <a:lstStyle/>
          <a:p>
            <a:pPr algn="just"/>
            <a:r>
              <a:rPr lang="en-US" sz="2400" dirty="0"/>
              <a:t>Rational-legal authority: based on bureaucracy. </a:t>
            </a:r>
          </a:p>
          <a:p>
            <a:pPr algn="just"/>
            <a:r>
              <a:rPr lang="en-US" sz="2400" dirty="0"/>
              <a:t>Weber believed that bureaucracy was a result of the shift that had taken place in modern societies from forms of authority based on charisma, towards more impersonal forms of organization based on rationality and managerialism.</a:t>
            </a:r>
          </a:p>
          <a:p>
            <a:pPr algn="just"/>
            <a:r>
              <a:rPr lang="en-US" sz="2400" dirty="0"/>
              <a:t>Bureaucracy is a hierarchical mode of organization in which areas of jurisdiction are clearly demarcated, leaving very little room for personal discretion.</a:t>
            </a:r>
          </a:p>
          <a:p>
            <a:pPr algn="just"/>
            <a:r>
              <a:rPr lang="en-US" sz="2400" dirty="0"/>
              <a:t>Also bureaucracy represents a break with traditional authority based on hereditary office.</a:t>
            </a:r>
          </a:p>
          <a:p>
            <a:pPr algn="just"/>
            <a:r>
              <a:rPr lang="en-US" sz="2400" dirty="0"/>
              <a:t>In the bureaucratic milieu, competition and meritocracy replace patrimonialism and patronage.</a:t>
            </a:r>
          </a:p>
        </p:txBody>
      </p:sp>
    </p:spTree>
    <p:extLst>
      <p:ext uri="{BB962C8B-B14F-4D97-AF65-F5344CB8AC3E}">
        <p14:creationId xmlns:p14="http://schemas.microsoft.com/office/powerpoint/2010/main" val="3225300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78C3C-35F5-4E2D-8FD9-F7E03DD01E1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39C905A-2216-4484-897A-1FB9E2C81E58}"/>
              </a:ext>
            </a:extLst>
          </p:cNvPr>
          <p:cNvSpPr>
            <a:spLocks noGrp="1"/>
          </p:cNvSpPr>
          <p:nvPr>
            <p:ph idx="1"/>
          </p:nvPr>
        </p:nvSpPr>
        <p:spPr/>
        <p:txBody>
          <a:bodyPr>
            <a:normAutofit/>
          </a:bodyPr>
          <a:lstStyle/>
          <a:p>
            <a:pPr algn="just"/>
            <a:r>
              <a:rPr lang="en-US" sz="2400" dirty="0"/>
              <a:t>Weber treated the term bureaucracy as an ideal type of organization, which could be used as a gauge by which to evaluate not just government organizations but also private ones.</a:t>
            </a:r>
          </a:p>
          <a:p>
            <a:pPr algn="just"/>
            <a:r>
              <a:rPr lang="en-US" sz="2400" dirty="0"/>
              <a:t>Bureaucracies include business corporations and political parties as well as government departments and the civil service</a:t>
            </a:r>
          </a:p>
          <a:p>
            <a:pPr algn="just"/>
            <a:r>
              <a:rPr lang="en-US" sz="2400" dirty="0"/>
              <a:t>According to Weber, rationalization meant that modern societies would undergo a process of increasing bureaucratization.</a:t>
            </a:r>
          </a:p>
          <a:p>
            <a:pPr algn="just"/>
            <a:r>
              <a:rPr lang="en-US" sz="2400" dirty="0"/>
              <a:t>The involvement of senior bureaucrats in the formulation of policy brings them into contact with interest groups, which may encourage clientelism</a:t>
            </a:r>
          </a:p>
          <a:p>
            <a:pPr algn="just"/>
            <a:r>
              <a:rPr lang="en-US" sz="2400" dirty="0"/>
              <a:t>The conglomeration of public administration may appear to be homogeneous, in fact it lays great emphasis on expertise and encourages departmentalism</a:t>
            </a:r>
          </a:p>
          <a:p>
            <a:pPr algn="just"/>
            <a:endParaRPr lang="en-US" sz="2400" dirty="0"/>
          </a:p>
        </p:txBody>
      </p:sp>
    </p:spTree>
    <p:extLst>
      <p:ext uri="{BB962C8B-B14F-4D97-AF65-F5344CB8AC3E}">
        <p14:creationId xmlns:p14="http://schemas.microsoft.com/office/powerpoint/2010/main" val="2440259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2E946-2C85-4083-A04E-42859A2AE970}"/>
              </a:ext>
            </a:extLst>
          </p:cNvPr>
          <p:cNvSpPr>
            <a:spLocks noGrp="1"/>
          </p:cNvSpPr>
          <p:nvPr>
            <p:ph type="title"/>
          </p:nvPr>
        </p:nvSpPr>
        <p:spPr/>
        <p:txBody>
          <a:bodyPr>
            <a:normAutofit/>
          </a:bodyPr>
          <a:lstStyle/>
          <a:p>
            <a:pPr algn="ctr"/>
            <a:r>
              <a:rPr lang="en-US" sz="3600" dirty="0"/>
              <a:t>Glossary</a:t>
            </a:r>
          </a:p>
        </p:txBody>
      </p:sp>
      <p:sp>
        <p:nvSpPr>
          <p:cNvPr id="3" name="Content Placeholder 2">
            <a:extLst>
              <a:ext uri="{FF2B5EF4-FFF2-40B4-BE49-F238E27FC236}">
                <a16:creationId xmlns:a16="http://schemas.microsoft.com/office/drawing/2014/main" id="{9F86A6D5-6569-4FF6-8BAA-41CF72FE4CC4}"/>
              </a:ext>
            </a:extLst>
          </p:cNvPr>
          <p:cNvSpPr>
            <a:spLocks noGrp="1"/>
          </p:cNvSpPr>
          <p:nvPr>
            <p:ph idx="1"/>
          </p:nvPr>
        </p:nvSpPr>
        <p:spPr/>
        <p:txBody>
          <a:bodyPr>
            <a:normAutofit/>
          </a:bodyPr>
          <a:lstStyle/>
          <a:p>
            <a:pPr algn="just"/>
            <a:r>
              <a:rPr lang="en-US" sz="2400" dirty="0"/>
              <a:t>Dual federalism: the emphasis on the division of powers in a federal system</a:t>
            </a:r>
          </a:p>
          <a:p>
            <a:pPr algn="just"/>
            <a:r>
              <a:rPr lang="en-US" sz="2400" dirty="0"/>
              <a:t>Electoral platform: the policy proposals of a political party declared before an election</a:t>
            </a:r>
          </a:p>
          <a:p>
            <a:pPr algn="just"/>
            <a:r>
              <a:rPr lang="en-US" sz="2400" dirty="0"/>
              <a:t>Electoral realignment: regrouping in electoral forces due to changes in party identification; old groups become part of new formation</a:t>
            </a:r>
          </a:p>
          <a:p>
            <a:pPr algn="just"/>
            <a:r>
              <a:rPr lang="en-US" sz="2400" dirty="0"/>
              <a:t>Enfranchisement: giving someone the right to vote</a:t>
            </a:r>
          </a:p>
          <a:p>
            <a:pPr algn="just"/>
            <a:r>
              <a:rPr lang="en-US" sz="2400" dirty="0"/>
              <a:t>First-past-the-post system: an electoral system where, in order to gain a seat, a candidate is required to get more votes than each of the others. The candidate is not required to have the vote of a majority of those voting in the constituency. </a:t>
            </a:r>
          </a:p>
        </p:txBody>
      </p:sp>
    </p:spTree>
    <p:extLst>
      <p:ext uri="{BB962C8B-B14F-4D97-AF65-F5344CB8AC3E}">
        <p14:creationId xmlns:p14="http://schemas.microsoft.com/office/powerpoint/2010/main" val="7605290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894C9-CCFB-4437-9806-0BF6DA16464D}"/>
              </a:ext>
            </a:extLst>
          </p:cNvPr>
          <p:cNvSpPr>
            <a:spLocks noGrp="1"/>
          </p:cNvSpPr>
          <p:nvPr>
            <p:ph type="title"/>
          </p:nvPr>
        </p:nvSpPr>
        <p:spPr/>
        <p:txBody>
          <a:bodyPr/>
          <a:lstStyle/>
          <a:p>
            <a:r>
              <a:rPr lang="en-US" dirty="0" err="1"/>
              <a:t>Quolyfing</a:t>
            </a:r>
            <a:r>
              <a:rPr lang="en-US" dirty="0"/>
              <a:t> a statement</a:t>
            </a:r>
          </a:p>
        </p:txBody>
      </p:sp>
      <p:sp>
        <p:nvSpPr>
          <p:cNvPr id="3" name="Content Placeholder 2">
            <a:extLst>
              <a:ext uri="{FF2B5EF4-FFF2-40B4-BE49-F238E27FC236}">
                <a16:creationId xmlns:a16="http://schemas.microsoft.com/office/drawing/2014/main" id="{83794F88-6C2B-4BDC-81C6-C0A0CC7091CC}"/>
              </a:ext>
            </a:extLst>
          </p:cNvPr>
          <p:cNvSpPr>
            <a:spLocks noGrp="1"/>
          </p:cNvSpPr>
          <p:nvPr>
            <p:ph idx="1"/>
          </p:nvPr>
        </p:nvSpPr>
        <p:spPr/>
        <p:txBody>
          <a:bodyPr/>
          <a:lstStyle/>
          <a:p>
            <a:r>
              <a:rPr lang="en-US" dirty="0"/>
              <a:t>In most cases</a:t>
            </a:r>
          </a:p>
          <a:p>
            <a:r>
              <a:rPr lang="en-US" dirty="0"/>
              <a:t>Generally</a:t>
            </a:r>
          </a:p>
          <a:p>
            <a:r>
              <a:rPr lang="en-US" dirty="0"/>
              <a:t>As a rule</a:t>
            </a:r>
          </a:p>
          <a:p>
            <a:r>
              <a:rPr lang="en-US" dirty="0"/>
              <a:t>By and large</a:t>
            </a:r>
          </a:p>
          <a:p>
            <a:r>
              <a:rPr lang="en-US" dirty="0"/>
              <a:t>In a sense</a:t>
            </a:r>
          </a:p>
          <a:p>
            <a:r>
              <a:rPr lang="en-US" dirty="0"/>
              <a:t>In a way</a:t>
            </a:r>
          </a:p>
          <a:p>
            <a:r>
              <a:rPr lang="en-US" dirty="0"/>
              <a:t>Up to a point</a:t>
            </a:r>
          </a:p>
          <a:p>
            <a:r>
              <a:rPr lang="en-US" dirty="0"/>
              <a:t>On </a:t>
            </a:r>
            <a:r>
              <a:rPr lang="en-US"/>
              <a:t>the surface</a:t>
            </a:r>
            <a:endParaRPr lang="en-US" dirty="0"/>
          </a:p>
          <a:p>
            <a:endParaRPr lang="en-US" dirty="0"/>
          </a:p>
        </p:txBody>
      </p:sp>
    </p:spTree>
    <p:extLst>
      <p:ext uri="{BB962C8B-B14F-4D97-AF65-F5344CB8AC3E}">
        <p14:creationId xmlns:p14="http://schemas.microsoft.com/office/powerpoint/2010/main" val="6852676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700</Words>
  <Application>Microsoft Office PowerPoint</Application>
  <PresentationFormat>Widescreen</PresentationFormat>
  <Paragraphs>39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Group Politcs and Bureaucracies</vt:lpstr>
      <vt:lpstr>PowerPoint Presentation</vt:lpstr>
      <vt:lpstr>PowerPoint Presentation</vt:lpstr>
      <vt:lpstr>PowerPoint Presentation</vt:lpstr>
      <vt:lpstr>PowerPoint Presentation</vt:lpstr>
      <vt:lpstr>PowerPoint Presentation</vt:lpstr>
      <vt:lpstr>PowerPoint Presentation</vt:lpstr>
      <vt:lpstr>Glossary</vt:lpstr>
      <vt:lpstr>Quolyfing a statement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Politcs and Bureaucracies</dc:title>
  <dc:creator>christos</dc:creator>
  <cp:lastModifiedBy>christos</cp:lastModifiedBy>
  <cp:revision>13</cp:revision>
  <dcterms:created xsi:type="dcterms:W3CDTF">2021-09-09T08:47:46Z</dcterms:created>
  <dcterms:modified xsi:type="dcterms:W3CDTF">2021-09-10T06:33:32Z</dcterms:modified>
</cp:coreProperties>
</file>