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2" r:id="rId4"/>
    <p:sldId id="259" r:id="rId5"/>
    <p:sldId id="260" r:id="rId6"/>
    <p:sldId id="261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A8128-4577-4E62-B4B7-762C8609A465}" type="datetimeFigureOut">
              <a:rPr lang="tr-TR" smtClean="0"/>
              <a:t>05.02.2020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6BA37-9714-4267-9A30-6CA23ACE1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383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39E3-318A-41CD-B87C-8876EDFA902B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B7DD5A-2D59-4963-9293-33228C8E2BE3}" type="slidenum">
              <a:rPr lang="en-US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Tarihlendirme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yöntemleri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14. Hafta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8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16624"/>
          </a:xfrm>
        </p:spPr>
        <p:txBody>
          <a:bodyPr>
            <a:normAutofit fontScale="85000" lnSpcReduction="20000"/>
          </a:bodyPr>
          <a:lstStyle/>
          <a:p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Kuvaterner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ortamlarını tarihlendirmek için çok farklı tarihlendirme yöntemleri kullanılmaktadır ve bunların sayıları giderek artmaktadır. Bunlardan bazıları şöyle sıralanabilir:</a:t>
            </a:r>
          </a:p>
          <a:p>
            <a:pPr marL="0" lvl="0" indent="0">
              <a:buClr>
                <a:srgbClr val="0BD0D9"/>
              </a:buClr>
              <a:buSzPct val="95000"/>
              <a:buNone/>
            </a:pPr>
            <a:r>
              <a:rPr lang="tr-TR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Radyokarbon</a:t>
            </a:r>
            <a:r>
              <a:rPr lang="tr-T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tarihlemesi</a:t>
            </a:r>
          </a:p>
          <a:p>
            <a:pPr marL="0" lvl="0" indent="0">
              <a:buClr>
                <a:srgbClr val="0BD0D9"/>
              </a:buClr>
              <a:buSzPct val="95000"/>
              <a:buNone/>
            </a:pPr>
            <a:r>
              <a:rPr lang="tr-TR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Potasyon</a:t>
            </a:r>
            <a:r>
              <a:rPr lang="tr-T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-argon </a:t>
            </a:r>
            <a:r>
              <a:rPr lang="tr-T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argon-argon </a:t>
            </a:r>
          </a:p>
          <a:p>
            <a:pPr marL="0" lvl="0" indent="0">
              <a:buClr>
                <a:srgbClr val="0BD0D9"/>
              </a:buClr>
              <a:buSzPct val="95000"/>
              <a:buNone/>
            </a:pPr>
            <a:r>
              <a:rPr lang="tr-T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Uranyum </a:t>
            </a:r>
            <a:r>
              <a:rPr lang="tr-T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serileri </a:t>
            </a:r>
          </a:p>
          <a:p>
            <a:pPr marL="0" lvl="0" indent="0">
              <a:buClr>
                <a:srgbClr val="0BD0D9"/>
              </a:buClr>
              <a:buSzPct val="95000"/>
              <a:buNone/>
            </a:pPr>
            <a:r>
              <a:rPr lang="tr-T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Füzyon iz</a:t>
            </a:r>
            <a:endParaRPr lang="tr-T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0BD0D9"/>
              </a:buClr>
              <a:buSzPct val="95000"/>
              <a:buNone/>
            </a:pPr>
            <a:r>
              <a:rPr lang="tr-T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Optik Uyarmalı </a:t>
            </a:r>
            <a:r>
              <a:rPr lang="tr-TR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Lüminesans</a:t>
            </a:r>
            <a:endParaRPr lang="tr-T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0BD0D9"/>
              </a:buClr>
              <a:buSzPct val="95000"/>
              <a:buNone/>
            </a:pPr>
            <a:r>
              <a:rPr lang="tr-T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ESR </a:t>
            </a:r>
            <a:r>
              <a:rPr lang="tr-T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(elektron </a:t>
            </a:r>
            <a:r>
              <a:rPr lang="tr-TR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</a:t>
            </a:r>
            <a:r>
              <a:rPr lang="tr-T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rezonans)</a:t>
            </a:r>
          </a:p>
          <a:p>
            <a:pPr marL="0" lvl="0" indent="0">
              <a:buClr>
                <a:srgbClr val="0BD0D9"/>
              </a:buClr>
              <a:buSzPct val="95000"/>
              <a:buNone/>
            </a:pPr>
            <a:r>
              <a:rPr lang="tr-T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TL(</a:t>
            </a:r>
            <a:r>
              <a:rPr lang="tr-TR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Termoluminisans</a:t>
            </a:r>
            <a:r>
              <a:rPr lang="tr-T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tr-TR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0BD0D9"/>
              </a:buClr>
              <a:buSzPct val="95000"/>
              <a:buNone/>
            </a:pPr>
            <a:r>
              <a:rPr lang="tr-TR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Kozmojenik</a:t>
            </a:r>
            <a:r>
              <a:rPr lang="tr-T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nüklid</a:t>
            </a:r>
            <a:endParaRPr lang="tr-TR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0BD0D9"/>
              </a:buClr>
              <a:buSzPct val="95000"/>
              <a:buNone/>
            </a:pPr>
            <a:endParaRPr lang="tr-T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0BD0D9"/>
              </a:buClr>
              <a:buSzPct val="95000"/>
              <a:buNone/>
            </a:pPr>
            <a:r>
              <a:rPr lang="tr-T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Bunların dışında yıl yıl yaş elde edilebilen yöntemler de vardır</a:t>
            </a:r>
          </a:p>
          <a:p>
            <a:pPr marL="0" lvl="0" indent="0">
              <a:buClr>
                <a:srgbClr val="0BD0D9"/>
              </a:buClr>
              <a:buSzPct val="95000"/>
              <a:buNone/>
            </a:pPr>
            <a:endParaRPr lang="tr-TR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0BD0D9"/>
              </a:buClr>
              <a:buSzPct val="95000"/>
              <a:buNone/>
            </a:pPr>
            <a:endParaRPr lang="tr-TR" sz="2000" dirty="0">
              <a:solidFill>
                <a:prstClr val="black"/>
              </a:solidFill>
              <a:latin typeface="Constant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1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18490"/>
          <a:stretch/>
        </p:blipFill>
        <p:spPr bwMode="auto">
          <a:xfrm>
            <a:off x="107504" y="764704"/>
            <a:ext cx="9178276" cy="537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534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/>
          </a:bodyPr>
          <a:lstStyle/>
          <a:p>
            <a:r>
              <a:rPr lang="tr-T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Radyokarbon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tarihlemesi</a:t>
            </a:r>
            <a:b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1200"/>
              </a:spcBef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Radyokarbon (C</a:t>
            </a:r>
            <a:r>
              <a:rPr lang="tr-T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) tekniği: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tr-TR" baseline="30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tr-TR" baseline="30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tr-TR" baseline="30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doğadaki karbon izotoplarıdır. C</a:t>
            </a:r>
            <a:r>
              <a:rPr lang="tr-TR" baseline="30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ve C</a:t>
            </a:r>
            <a:r>
              <a:rPr lang="tr-TR" baseline="30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izotopları radyoaktif olmayıp, karbonun durağan izotoplarıdır. C</a:t>
            </a:r>
            <a:r>
              <a:rPr lang="tr-TR" baseline="30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izotopu ise diğerlerinden farklı olarak radyoaktiftir.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Atmosferdeki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karbondioksit (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tr-T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gazının önemli bir kısmı karbonat çözeltisi olarak okyanus, deniz ve göllere oradan da ya su ortamındaki canlılara geçer ya da çökelen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sedimanlarla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birlikte yer alır.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Atmosferdeki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karbondioksit (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tr-T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gazı ise fotosentez yolu ile bitkilere oradan da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besin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zinciri içinde diğer canlılara geçerek yayılır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döngü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içinde yaşam çevresi ne olursa olsun, yeryüzündeki her canlı yaşadığı müddetçe çevresinden sürekli C</a:t>
            </a:r>
            <a:r>
              <a:rPr lang="tr-TR" baseline="30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alarak, bünyelerinde belirli bir C</a:t>
            </a:r>
            <a:r>
              <a:rPr lang="tr-TR" baseline="30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birikimi sağlarlar. Canlılardaki bu birikim canlının yaşamı boyunca belli bir seviyede sabit olarak tutulur.</a:t>
            </a:r>
          </a:p>
        </p:txBody>
      </p:sp>
    </p:spTree>
    <p:extLst>
      <p:ext uri="{BB962C8B-B14F-4D97-AF65-F5344CB8AC3E}">
        <p14:creationId xmlns:p14="http://schemas.microsoft.com/office/powerpoint/2010/main" val="5865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200000" cy="53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73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tarihlendirme tekniği için </a:t>
            </a:r>
            <a:r>
              <a:rPr lang="tr-T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ağaç, odun kömürü, toprak, turba, tohum, kemik, karbonat, deniz </a:t>
            </a:r>
            <a:r>
              <a:rPr lang="tr-T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kabukluları, </a:t>
            </a:r>
            <a:r>
              <a:rPr lang="tr-T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kumaş, </a:t>
            </a:r>
            <a:r>
              <a:rPr lang="tr-TR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vb</a:t>
            </a:r>
            <a:r>
              <a:rPr lang="tr-T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organik materyal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uygun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örneklerdir.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İdeal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tarihlendirme sınırı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bin yıl kadardır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Son 20 bin yılın kalibrasyonu güvenli olarak yapılmaktadır</a:t>
            </a:r>
          </a:p>
          <a:p>
            <a:pPr>
              <a:spcBef>
                <a:spcPts val="1200"/>
              </a:spcBef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Hata payı ölçülen sürenin fazlalığı ile doğru orantılıdır.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dirty="0"/>
              <a:t>ESR </a:t>
            </a:r>
            <a:r>
              <a:rPr lang="tr-TR" sz="1800" dirty="0" err="1"/>
              <a:t>tarihendirmesinde</a:t>
            </a:r>
            <a:r>
              <a:rPr lang="tr-TR" sz="1800" dirty="0"/>
              <a:t> </a:t>
            </a:r>
            <a:r>
              <a:rPr lang="tr-TR" sz="1800" dirty="0" smtClean="0"/>
              <a:t>bir </a:t>
            </a:r>
            <a:r>
              <a:rPr lang="tr-TR" sz="1800" dirty="0" smtClean="0"/>
              <a:t>çalışmada kullandığımız kabuklar</a:t>
            </a:r>
            <a:endParaRPr lang="tr-TR" sz="1800" dirty="0"/>
          </a:p>
        </p:txBody>
      </p:sp>
      <p:pic>
        <p:nvPicPr>
          <p:cNvPr id="5" name="Picture 2" descr="F:\HATAY FİNAL RAPORU\Yeni Klasör\Shells 418-422.jpg"/>
          <p:cNvPicPr>
            <a:picLocks noChangeAspect="1" noChangeArrowheads="1"/>
          </p:cNvPicPr>
          <p:nvPr/>
        </p:nvPicPr>
        <p:blipFill>
          <a:blip r:embed="rId2" cstate="print"/>
          <a:srcRect t="33689" r="2627" b="34294"/>
          <a:stretch>
            <a:fillRect/>
          </a:stretch>
        </p:blipFill>
        <p:spPr bwMode="auto">
          <a:xfrm>
            <a:off x="827584" y="2348880"/>
            <a:ext cx="7704856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OSHIBA\Desktop\Yeni Klasör (5)\DSC_0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86478" cy="6905903"/>
          </a:xfrm>
          <a:prstGeom prst="rect">
            <a:avLst/>
          </a:prstGeom>
          <a:noFill/>
        </p:spPr>
      </p:pic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107504" y="980728"/>
            <a:ext cx="4464496" cy="720080"/>
          </a:xfrm>
        </p:spPr>
        <p:txBody>
          <a:bodyPr>
            <a:noAutofit/>
          </a:bodyPr>
          <a:lstStyle/>
          <a:p>
            <a:r>
              <a:rPr lang="tr-TR" sz="1800" dirty="0" smtClean="0"/>
              <a:t>Denizel kumlardan OSL için örnek alımı</a:t>
            </a:r>
            <a:endParaRPr lang="tr-T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48064" y="764704"/>
            <a:ext cx="3672408" cy="93610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Akarsu depolarında  OSL</a:t>
            </a:r>
            <a:endParaRPr lang="tr-TR" dirty="0"/>
          </a:p>
        </p:txBody>
      </p:sp>
      <p:pic>
        <p:nvPicPr>
          <p:cNvPr id="4" name="Picture 2" descr="G:\IMG_36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027" r="25200"/>
          <a:stretch>
            <a:fillRect/>
          </a:stretch>
        </p:blipFill>
        <p:spPr bwMode="auto">
          <a:xfrm>
            <a:off x="0" y="116632"/>
            <a:ext cx="5256584" cy="6637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258</Words>
  <Application>Microsoft Office PowerPoint</Application>
  <PresentationFormat>Ekran Gösterisi (4:3)</PresentationFormat>
  <Paragraphs>26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Ofis Teması</vt:lpstr>
      <vt:lpstr>Tarihlendirme yöntemleri</vt:lpstr>
      <vt:lpstr>PowerPoint Sunusu</vt:lpstr>
      <vt:lpstr>PowerPoint Sunusu</vt:lpstr>
      <vt:lpstr>Radyokarbon tarihlemesi </vt:lpstr>
      <vt:lpstr>PowerPoint Sunusu</vt:lpstr>
      <vt:lpstr>PowerPoint Sunusu</vt:lpstr>
      <vt:lpstr>ESR tarihendirmesinde bir çalışmada kullandığımız kabuklar</vt:lpstr>
      <vt:lpstr>Denizel kumlardan OSL için örnek alımı</vt:lpstr>
      <vt:lpstr>Akarsu depolarında  OSL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Tarihlendirme yöntemleri</dc:title>
  <dc:creator>Kullanıcı</dc:creator>
  <cp:lastModifiedBy>Kullanıcı</cp:lastModifiedBy>
  <cp:revision>5</cp:revision>
  <dcterms:created xsi:type="dcterms:W3CDTF">2020-01-30T20:08:47Z</dcterms:created>
  <dcterms:modified xsi:type="dcterms:W3CDTF">2020-02-05T19:43:03Z</dcterms:modified>
</cp:coreProperties>
</file>