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82" r:id="rId2"/>
    <p:sldId id="283" r:id="rId3"/>
    <p:sldId id="284" r:id="rId4"/>
    <p:sldId id="285" r:id="rId5"/>
    <p:sldId id="286" r:id="rId6"/>
    <p:sldId id="287" r:id="rId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9C4C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254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313507"/>
              <a:satOff val="34334"/>
              <a:lumOff val="-8266"/>
              <a:alpha val="10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254308"/>
              <a:satOff val="57261"/>
              <a:lumOff val="12765"/>
              <a:alpha val="62000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4C4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BABABA">
              <a:alpha val="70000"/>
            </a:srgbClr>
          </a:solidFill>
        </a:fill>
      </a:tcStyle>
    </a:firstCol>
    <a:lastRow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739060"/>
              <a:satOff val="51948"/>
              <a:lumOff val="-8454"/>
              <a:alpha val="62000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D5CBC0">
              <a:alpha val="39000"/>
            </a:srgbClr>
          </a:solidFill>
        </a:fill>
      </a:tcStyle>
    </a:band2H>
    <a:firstCo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868685"/>
              </a:solidFill>
              <a:prstDash val="solid"/>
              <a:miter lim="400000"/>
            </a:ln>
          </a:left>
          <a:right>
            <a:ln w="12700" cap="flat">
              <a:solidFill>
                <a:srgbClr val="868685"/>
              </a:solidFill>
              <a:prstDash val="solid"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85948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V>
        </a:tcBdr>
        <a:fill>
          <a:solidFill>
            <a:srgbClr val="685948">
              <a:alpha val="6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FEFEE0">
              <a:alpha val="55000"/>
            </a:srgbClr>
          </a:solidFill>
        </a:fill>
      </a:tcStyle>
    </a:band2H>
    <a:firstCol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31750" cap="flat">
              <a:solidFill>
                <a:schemeClr val="accent5">
                  <a:hueOff val="61010"/>
                  <a:satOff val="20460"/>
                  <a:lumOff val="-2197"/>
                  <a:alpha val="62000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lastRow>
    <a:fir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1"/>
    <p:restoredTop sz="94674"/>
  </p:normalViewPr>
  <p:slideViewPr>
    <p:cSldViewPr snapToGrid="0" snapToObjects="1">
      <p:cViewPr varScale="1">
        <p:scale>
          <a:sx n="87" d="100"/>
          <a:sy n="87" d="100"/>
        </p:scale>
        <p:origin x="22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307138" y="649152"/>
            <a:ext cx="10401301" cy="585630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604000"/>
            <a:ext cx="10464800" cy="1651000"/>
          </a:xfrm>
          <a:prstGeom prst="rect">
            <a:avLst/>
          </a:prstGeom>
        </p:spPr>
        <p:txBody>
          <a:bodyPr anchor="b"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331200"/>
            <a:ext cx="10464800" cy="127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2844800"/>
            <a:ext cx="10464800" cy="4064000"/>
          </a:xfrm>
          <a:prstGeom prst="rect">
            <a:avLst/>
          </a:prstGeom>
        </p:spPr>
        <p:txBody>
          <a:bodyPr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6572250" y="812800"/>
            <a:ext cx="5753100" cy="7670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381000" y="1409700"/>
            <a:ext cx="58674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81000" y="4787900"/>
            <a:ext cx="5867400" cy="3721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7277100" y="2578100"/>
            <a:ext cx="4457700" cy="5943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768600"/>
            <a:ext cx="5461000" cy="5715000"/>
          </a:xfrm>
          <a:prstGeom prst="rect">
            <a:avLst/>
          </a:prstGeom>
        </p:spPr>
        <p:txBody>
          <a:bodyPr/>
          <a:lstStyle>
            <a:lvl1pPr marL="444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1pPr>
            <a:lvl2pPr marL="889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2pPr>
            <a:lvl3pPr marL="1333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3pPr>
            <a:lvl4pPr marL="1778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4pPr>
            <a:lvl5pPr marL="2222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7063543" y="473144"/>
            <a:ext cx="5554134" cy="41656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7095370" y="5018682"/>
            <a:ext cx="5520268" cy="4140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66700" y="482600"/>
            <a:ext cx="6502400" cy="866986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0"/>
              </a:buBlip>
            </a:lvl1pPr>
            <a:lvl2pPr>
              <a:buBlip>
                <a:blip r:embed="rId10"/>
              </a:buBlip>
            </a:lvl2pPr>
            <a:lvl3pPr>
              <a:buBlip>
                <a:blip r:embed="rId10"/>
              </a:buBlip>
            </a:lvl3pPr>
            <a:lvl4pPr>
              <a:buBlip>
                <a:blip r:embed="rId10"/>
              </a:buBlip>
            </a:lvl4pPr>
            <a:lvl5pPr>
              <a:buBlip>
                <a:blip r:embed="rId10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901" y="9271000"/>
            <a:ext cx="374905" cy="355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4" r:id="rId4"/>
    <p:sldLayoutId id="2147483655" r:id="rId5"/>
    <p:sldLayoutId id="2147483657" r:id="rId6"/>
    <p:sldLayoutId id="2147483659" r:id="rId7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63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127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90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254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317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381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444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508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571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uperovul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Superovulation </a:t>
            </a:r>
          </a:p>
        </p:txBody>
      </p:sp>
      <p:pic>
        <p:nvPicPr>
          <p:cNvPr id="349" name="RD09222_F1.gif" descr="RD09222_F1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7677" y="2731197"/>
            <a:ext cx="11392171" cy="57898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Reminde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Reminder</a:t>
            </a:r>
          </a:p>
        </p:txBody>
      </p:sp>
      <p:pic>
        <p:nvPicPr>
          <p:cNvPr id="35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0350" y="2946400"/>
            <a:ext cx="12661900" cy="5740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ign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Signs</a:t>
            </a:r>
          </a:p>
        </p:txBody>
      </p:sp>
      <p:pic>
        <p:nvPicPr>
          <p:cNvPr id="35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7650" y="2317750"/>
            <a:ext cx="12712700" cy="6870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Factors 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Factors ?</a:t>
            </a:r>
          </a:p>
        </p:txBody>
      </p:sp>
      <p:pic>
        <p:nvPicPr>
          <p:cNvPr id="35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5600" y="2374900"/>
            <a:ext cx="12598400" cy="6985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5900" y="774700"/>
            <a:ext cx="12573000" cy="7239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219587"/>
            <a:ext cx="13004800" cy="7314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phPaper">
  <a:themeElements>
    <a:clrScheme name="GraphPaper">
      <a:dk1>
        <a:srgbClr val="000000"/>
      </a:dk1>
      <a:lt1>
        <a:srgbClr val="FFFFFF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Macintosh PowerPoint</Application>
  <PresentationFormat>Custom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Helvetica Neue</vt:lpstr>
      <vt:lpstr>Marker Felt</vt:lpstr>
      <vt:lpstr>GraphPaper</vt:lpstr>
      <vt:lpstr>Superovulation </vt:lpstr>
      <vt:lpstr>Reminder</vt:lpstr>
      <vt:lpstr>Signs</vt:lpstr>
      <vt:lpstr>Factors 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Superovulation </dc:title>
  <cp:lastModifiedBy>Microsoft</cp:lastModifiedBy>
  <cp:revision>2</cp:revision>
  <dcterms:modified xsi:type="dcterms:W3CDTF">2019-05-08T07:59:30Z</dcterms:modified>
</cp:coreProperties>
</file>