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5" r:id="rId7"/>
    <p:sldId id="260" r:id="rId8"/>
    <p:sldId id="263" r:id="rId9"/>
    <p:sldId id="264" r:id="rId10"/>
    <p:sldId id="268" r:id="rId11"/>
    <p:sldId id="269" r:id="rId12"/>
  </p:sldIdLst>
  <p:sldSz cx="9144000" cy="6858000" type="screen4x3"/>
  <p:notesSz cx="9144000" cy="6858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7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6"/>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9"/>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1"/>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2" y="273049"/>
            <a:ext cx="3008313" cy="1162051"/>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9"/>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10.5.2020</a:t>
            </a:fld>
            <a:endParaRPr lang="tr-TR"/>
          </a:p>
        </p:txBody>
      </p:sp>
      <p:sp>
        <p:nvSpPr>
          <p:cNvPr id="5" name="4 Altbilgi Yer Tutucusu"/>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z="4000" dirty="0">
                <a:solidFill>
                  <a:prstClr val="black"/>
                </a:solidFill>
              </a:rPr>
              <a:t>Pazarlama Çeşitleri ve Stratejileri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121623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a:t>Influencer</a:t>
            </a:r>
            <a:r>
              <a:rPr lang="tr-TR" dirty="0"/>
              <a:t> Marketing ( Sosyal Medya Ünlüleriyle Pazarlama )</a:t>
            </a:r>
            <a:br>
              <a:rPr lang="tr-TR" dirty="0"/>
            </a:br>
            <a:endParaRPr lang="tr-TR" dirty="0"/>
          </a:p>
        </p:txBody>
      </p:sp>
      <p:sp>
        <p:nvSpPr>
          <p:cNvPr id="3" name="İçerik Yer Tutucusu 2"/>
          <p:cNvSpPr>
            <a:spLocks noGrp="1"/>
          </p:cNvSpPr>
          <p:nvPr>
            <p:ph sz="half" idx="1"/>
          </p:nvPr>
        </p:nvSpPr>
        <p:spPr/>
        <p:txBody>
          <a:bodyPr>
            <a:normAutofit fontScale="70000" lnSpcReduction="20000"/>
          </a:bodyPr>
          <a:lstStyle/>
          <a:p>
            <a:r>
              <a:rPr lang="tr-TR" dirty="0" smtClean="0"/>
              <a:t>Çeşitli </a:t>
            </a:r>
            <a:r>
              <a:rPr lang="tr-TR" dirty="0"/>
              <a:t>sosyal medya mecralarında, binlerce takipçi sayılarına sahip kişilerin ürettikleri içerik yoluyla bir ürün ya da marka hakkında yorumlarını ve tecrübelerini takipçilerine aktarmasına </a:t>
            </a:r>
            <a:r>
              <a:rPr lang="tr-TR" dirty="0" err="1"/>
              <a:t>Influencer</a:t>
            </a:r>
            <a:r>
              <a:rPr lang="tr-TR" dirty="0"/>
              <a:t> Marketing denilmektedir. Son zamanlarda gözle görünür bir şekilde artış gösteren, sosyal medyanın hayatımızın tam merkezine yerleşmesi durumundan ötürü geniş kitlelerin ortaya çıktıktan sonra, </a:t>
            </a:r>
            <a:r>
              <a:rPr lang="tr-TR" dirty="0" err="1"/>
              <a:t>Infuencer</a:t>
            </a:r>
            <a:r>
              <a:rPr lang="tr-TR" dirty="0"/>
              <a:t> Marketing kavramı böylelikle hayatımıza girmiş oldu.</a:t>
            </a:r>
          </a:p>
        </p:txBody>
      </p:sp>
      <p:sp>
        <p:nvSpPr>
          <p:cNvPr id="4" name="İçerik Yer Tutucusu 3"/>
          <p:cNvSpPr>
            <a:spLocks noGrp="1"/>
          </p:cNvSpPr>
          <p:nvPr>
            <p:ph sz="half" idx="2"/>
          </p:nvPr>
        </p:nvSpPr>
        <p:spPr/>
        <p:txBody>
          <a:bodyPr>
            <a:normAutofit fontScale="70000" lnSpcReduction="20000"/>
          </a:bodyPr>
          <a:lstStyle/>
          <a:p>
            <a:endParaRPr lang="tr-TR" dirty="0"/>
          </a:p>
        </p:txBody>
      </p:sp>
    </p:spTree>
    <p:extLst>
      <p:ext uri="{BB962C8B-B14F-4D97-AF65-F5344CB8AC3E}">
        <p14:creationId xmlns:p14="http://schemas.microsoft.com/office/powerpoint/2010/main" val="2520963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a:t>Viral</a:t>
            </a:r>
            <a:r>
              <a:rPr lang="tr-TR" dirty="0"/>
              <a:t> Pazarlama</a:t>
            </a:r>
            <a:br>
              <a:rPr lang="tr-TR" dirty="0"/>
            </a:b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Geleneksel </a:t>
            </a:r>
            <a:r>
              <a:rPr lang="tr-TR" dirty="0"/>
              <a:t>bir yöntem olan ağızdan ağıza pazarlamadan (WOM) evrimleşip </a:t>
            </a:r>
            <a:r>
              <a:rPr lang="tr-TR" dirty="0" err="1"/>
              <a:t>dijitalize</a:t>
            </a:r>
            <a:r>
              <a:rPr lang="tr-TR" dirty="0"/>
              <a:t> olan </a:t>
            </a:r>
            <a:r>
              <a:rPr lang="tr-TR" dirty="0" err="1"/>
              <a:t>Viral</a:t>
            </a:r>
            <a:r>
              <a:rPr lang="tr-TR" dirty="0"/>
              <a:t> Pazarlama, son zamanlarda kreatif ekiplerinde en çok tercih ettiği pazarlama türü olarak öne çıkıyor. Özellikle verilmek istenen mesajın sosyal medyada daha geniş kitlelere veya sitelere aktarılması sağlayan bu pazarlama yöntemi potansiyel müşteriler ve tüketici arasında bir ilişki oluşmasını da olanak sağlıyor. Bu sayede markaya ilgili tüketicilerin ilgili reklamı, kampanyayı paylaşmaları sayesinde giderek büyüyen, günlerce konuşulan, insanlar tarafından özümsenmiş efsanevi reklamlar ortaya çıkıyor. Sonuç olarak kampanya ne kadar yaratıcı ise, o kadar fazla kişiye ulaşmış olup, </a:t>
            </a:r>
            <a:r>
              <a:rPr lang="tr-TR" dirty="0" err="1"/>
              <a:t>viral</a:t>
            </a:r>
            <a:r>
              <a:rPr lang="tr-TR" dirty="0"/>
              <a:t> pazarlamanın da en büyük etkisini bizlere göstermiş oluyor; virüs gibi her yerde karşımıza çıkıp, reklam hakkında konuşmamızı sağlıyor.</a:t>
            </a:r>
          </a:p>
        </p:txBody>
      </p:sp>
    </p:spTree>
    <p:extLst>
      <p:ext uri="{BB962C8B-B14F-4D97-AF65-F5344CB8AC3E}">
        <p14:creationId xmlns:p14="http://schemas.microsoft.com/office/powerpoint/2010/main" val="208893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Pazarlama Çeşitleri </a:t>
            </a:r>
            <a:r>
              <a:rPr lang="tr-TR" dirty="0" smtClean="0"/>
              <a:t>ve </a:t>
            </a:r>
            <a:r>
              <a:rPr lang="tr-TR" dirty="0"/>
              <a:t>Stratejileri</a:t>
            </a:r>
            <a:br>
              <a:rPr lang="tr-TR" dirty="0"/>
            </a:br>
            <a:endParaRPr lang="tr-TR" dirty="0"/>
          </a:p>
        </p:txBody>
      </p:sp>
      <p:sp>
        <p:nvSpPr>
          <p:cNvPr id="3" name="İçerik Yer Tutucusu 2"/>
          <p:cNvSpPr>
            <a:spLocks noGrp="1"/>
          </p:cNvSpPr>
          <p:nvPr>
            <p:ph idx="1"/>
          </p:nvPr>
        </p:nvSpPr>
        <p:spPr/>
        <p:txBody>
          <a:bodyPr>
            <a:normAutofit/>
          </a:bodyPr>
          <a:lstStyle/>
          <a:p>
            <a:endParaRPr lang="tr-TR" dirty="0"/>
          </a:p>
          <a:p>
            <a:r>
              <a:rPr lang="tr-TR" dirty="0"/>
              <a:t>Artık dijital pazarlama ile geleneksel pazarlamanın birleştiği bir evreye girmiş bulunuyoruz. Çevremizde aslında çok basitmiş gibi gözüken ama stratejileri hakkında aylarca kafa yorulmuş çok başarılı kampanyalar yapıldı ve yapılmaya da devam ediyor. </a:t>
            </a:r>
          </a:p>
        </p:txBody>
      </p:sp>
    </p:spTree>
    <p:extLst>
      <p:ext uri="{BB962C8B-B14F-4D97-AF65-F5344CB8AC3E}">
        <p14:creationId xmlns:p14="http://schemas.microsoft.com/office/powerpoint/2010/main" val="415135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Aslında pazarlamanın tanımı çok kolay: Pazarlama; ürün, yetenek ve hizmeti değere dönüştürmektir (bu değer; para, fayda ya da bilgi olabilir).Pazarlamanın kolları ise reklam kısmında devreye giriyor. </a:t>
            </a:r>
          </a:p>
        </p:txBody>
      </p:sp>
    </p:spTree>
    <p:extLst>
      <p:ext uri="{BB962C8B-B14F-4D97-AF65-F5344CB8AC3E}">
        <p14:creationId xmlns:p14="http://schemas.microsoft.com/office/powerpoint/2010/main" val="3120264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Karşı Pazarlama</a:t>
            </a:r>
            <a:br>
              <a:rPr lang="tr-TR" dirty="0"/>
            </a:br>
            <a:endParaRPr lang="tr-TR" dirty="0"/>
          </a:p>
        </p:txBody>
      </p:sp>
      <p:sp>
        <p:nvSpPr>
          <p:cNvPr id="3" name="İçerik Yer Tutucusu 2"/>
          <p:cNvSpPr>
            <a:spLocks noGrp="1"/>
          </p:cNvSpPr>
          <p:nvPr>
            <p:ph sz="half" idx="1"/>
          </p:nvPr>
        </p:nvSpPr>
        <p:spPr/>
        <p:txBody>
          <a:bodyPr>
            <a:normAutofit fontScale="70000" lnSpcReduction="20000"/>
          </a:bodyPr>
          <a:lstStyle/>
          <a:p>
            <a:r>
              <a:rPr lang="tr-TR" dirty="0" smtClean="0"/>
              <a:t>Karşı </a:t>
            </a:r>
            <a:r>
              <a:rPr lang="tr-TR" dirty="0"/>
              <a:t>pazarlama yani diğer bir deyişle </a:t>
            </a:r>
            <a:r>
              <a:rPr lang="tr-TR" dirty="0" err="1"/>
              <a:t>Contra</a:t>
            </a:r>
            <a:r>
              <a:rPr lang="tr-TR" dirty="0"/>
              <a:t> Marketing, markanın ya da firmanın bir </a:t>
            </a:r>
            <a:r>
              <a:rPr lang="tr-TR" dirty="0" smtClean="0"/>
              <a:t>saldırıya </a:t>
            </a:r>
            <a:r>
              <a:rPr lang="tr-TR" dirty="0"/>
              <a:t>maruz kaldığında karşı tarafa cevap verme çabalarını ifade etmektedir. Doğal olarak her firma rakibi tarafından hedef alındığında marka değerini savunma ihtiyacı duyar. Bu tutumda pazarlama savaşlarına neden olmaktadır. Buna en iyi örnek olarak; </a:t>
            </a:r>
            <a:r>
              <a:rPr lang="tr-TR" dirty="0" err="1"/>
              <a:t>Coca</a:t>
            </a:r>
            <a:r>
              <a:rPr lang="tr-TR" dirty="0"/>
              <a:t> Cola – </a:t>
            </a:r>
            <a:r>
              <a:rPr lang="tr-TR" dirty="0" err="1"/>
              <a:t>Pepsi</a:t>
            </a:r>
            <a:r>
              <a:rPr lang="tr-TR" dirty="0"/>
              <a:t>, </a:t>
            </a:r>
            <a:r>
              <a:rPr lang="tr-TR" dirty="0" err="1"/>
              <a:t>Mc</a:t>
            </a:r>
            <a:r>
              <a:rPr lang="tr-TR" dirty="0"/>
              <a:t> </a:t>
            </a:r>
            <a:r>
              <a:rPr lang="tr-TR" dirty="0" err="1"/>
              <a:t>Donald’s</a:t>
            </a:r>
            <a:r>
              <a:rPr lang="tr-TR" dirty="0"/>
              <a:t> – </a:t>
            </a:r>
            <a:r>
              <a:rPr lang="tr-TR" dirty="0" err="1"/>
              <a:t>Burger</a:t>
            </a:r>
            <a:r>
              <a:rPr lang="tr-TR" dirty="0"/>
              <a:t> </a:t>
            </a:r>
            <a:r>
              <a:rPr lang="tr-TR" dirty="0" err="1"/>
              <a:t>King</a:t>
            </a:r>
            <a:r>
              <a:rPr lang="tr-TR" dirty="0"/>
              <a:t> gibi markaların atışmalarıyla herkesin bilgi sahibi olduğu reklamları gösterebiliriz.</a:t>
            </a:r>
          </a:p>
          <a:p>
            <a:endParaRPr lang="tr-TR" dirty="0"/>
          </a:p>
          <a:p>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1033837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2536" y="452669"/>
            <a:ext cx="8229600" cy="1143000"/>
          </a:xfrm>
        </p:spPr>
        <p:txBody>
          <a:bodyPr>
            <a:normAutofit fontScale="90000"/>
          </a:bodyPr>
          <a:lstStyle/>
          <a:p>
            <a:r>
              <a:rPr lang="tr-TR" dirty="0"/>
              <a:t>Kontrol Pazarlama</a:t>
            </a:r>
            <a:br>
              <a:rPr lang="tr-TR" dirty="0"/>
            </a:br>
            <a:endParaRPr lang="tr-TR" dirty="0"/>
          </a:p>
        </p:txBody>
      </p:sp>
      <p:sp>
        <p:nvSpPr>
          <p:cNvPr id="3" name="İçerik Yer Tutucusu 2"/>
          <p:cNvSpPr>
            <a:spLocks noGrp="1"/>
          </p:cNvSpPr>
          <p:nvPr>
            <p:ph sz="half" idx="1"/>
          </p:nvPr>
        </p:nvSpPr>
        <p:spPr/>
        <p:txBody>
          <a:bodyPr>
            <a:normAutofit fontScale="77500" lnSpcReduction="20000"/>
          </a:bodyPr>
          <a:lstStyle/>
          <a:p>
            <a:r>
              <a:rPr lang="tr-TR" dirty="0" smtClean="0"/>
              <a:t>Kamu </a:t>
            </a:r>
            <a:r>
              <a:rPr lang="tr-TR" dirty="0"/>
              <a:t>ya da menfaat grupları tarafından, tüketicilerin bazı ürünlere olan talebi bilinçli olarak ortadan kaldırılmak ya da azaltılmak istenir. O zaman devreye bir strateji olarak kontrol pazarlama girer. Kontrol pazarlamanın temel prensibi; insan sağlığına bilinen zararı olan ürünleri ve ya insan sağlığına yönelik bilinçlendirme kampanyalarını ilan edip halka duyurmak olarak tanımlayabilmemiz mümkündür.</a:t>
            </a:r>
          </a:p>
        </p:txBody>
      </p:sp>
      <p:sp>
        <p:nvSpPr>
          <p:cNvPr id="4" name="İçerik Yer Tutucusu 3"/>
          <p:cNvSpPr>
            <a:spLocks noGrp="1"/>
          </p:cNvSpPr>
          <p:nvPr>
            <p:ph sz="half" idx="2"/>
          </p:nvPr>
        </p:nvSpPr>
        <p:spPr/>
        <p:txBody>
          <a:bodyPr>
            <a:normAutofit fontScale="77500" lnSpcReduction="20000"/>
          </a:bodyPr>
          <a:lstStyle/>
          <a:p>
            <a:endParaRPr lang="tr-TR" dirty="0"/>
          </a:p>
        </p:txBody>
      </p:sp>
    </p:spTree>
    <p:extLst>
      <p:ext uri="{BB962C8B-B14F-4D97-AF65-F5344CB8AC3E}">
        <p14:creationId xmlns:p14="http://schemas.microsoft.com/office/powerpoint/2010/main" val="252080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normAutofit fontScale="90000"/>
          </a:bodyPr>
          <a:lstStyle/>
          <a:p>
            <a:r>
              <a:rPr lang="tr-TR" dirty="0"/>
              <a:t>Sosyal Pazarlama</a:t>
            </a:r>
            <a:br>
              <a:rPr lang="tr-TR" dirty="0"/>
            </a:br>
            <a:endParaRPr lang="tr-TR" dirty="0"/>
          </a:p>
        </p:txBody>
      </p:sp>
      <p:sp>
        <p:nvSpPr>
          <p:cNvPr id="5" name="İçerik Yer Tutucusu 4"/>
          <p:cNvSpPr>
            <a:spLocks noGrp="1"/>
          </p:cNvSpPr>
          <p:nvPr>
            <p:ph sz="half" idx="1"/>
          </p:nvPr>
        </p:nvSpPr>
        <p:spPr>
          <a:xfrm>
            <a:off x="179512" y="1064225"/>
            <a:ext cx="4038600" cy="4525963"/>
          </a:xfrm>
        </p:spPr>
        <p:txBody>
          <a:bodyPr>
            <a:normAutofit fontScale="85000" lnSpcReduction="20000"/>
          </a:bodyPr>
          <a:lstStyle/>
          <a:p>
            <a:r>
              <a:rPr lang="tr-TR" dirty="0" smtClean="0"/>
              <a:t>Toplumun </a:t>
            </a:r>
            <a:r>
              <a:rPr lang="tr-TR" dirty="0"/>
              <a:t>yararına olacak hizmet ya da ürünleri tutundurmak için yürütülen kampanyalar ise Sosyal Pazarlama kavramına girmektedir. Bir diğer deyişle; firmaların tüketici merkezli olmaktan insan merkezli olmaya doğru </a:t>
            </a:r>
            <a:r>
              <a:rPr lang="tr-TR" dirty="0" err="1"/>
              <a:t>evrildikleri</a:t>
            </a:r>
            <a:r>
              <a:rPr lang="tr-TR" dirty="0"/>
              <a:t> ve karlılığın kurumsal sosyal sorumlulukla dengelendiği aşamaya verilen bir kavram olarak da tanımlayabiliriz.</a:t>
            </a:r>
          </a:p>
        </p:txBody>
      </p:sp>
      <p:sp>
        <p:nvSpPr>
          <p:cNvPr id="2" name="İçerik Yer Tutucusu 1"/>
          <p:cNvSpPr>
            <a:spLocks noGrp="1"/>
          </p:cNvSpPr>
          <p:nvPr>
            <p:ph sz="half" idx="2"/>
          </p:nvPr>
        </p:nvSpPr>
        <p:spPr/>
        <p:txBody>
          <a:bodyPr/>
          <a:lstStyle/>
          <a:p>
            <a:endParaRPr lang="tr-TR"/>
          </a:p>
        </p:txBody>
      </p:sp>
    </p:spTree>
    <p:extLst>
      <p:ext uri="{BB962C8B-B14F-4D97-AF65-F5344CB8AC3E}">
        <p14:creationId xmlns:p14="http://schemas.microsoft.com/office/powerpoint/2010/main" val="2749348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Sosyal pazarlama</a:t>
            </a:r>
            <a:endParaRPr lang="tr-TR" dirty="0"/>
          </a:p>
        </p:txBody>
      </p:sp>
      <p:pic>
        <p:nvPicPr>
          <p:cNvPr id="3076"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91682" y="1695276"/>
            <a:ext cx="5893097" cy="516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1754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692696"/>
            <a:ext cx="8229600" cy="1143000"/>
          </a:xfrm>
        </p:spPr>
        <p:txBody>
          <a:bodyPr>
            <a:normAutofit fontScale="90000"/>
          </a:bodyPr>
          <a:lstStyle/>
          <a:p>
            <a:r>
              <a:rPr lang="tr-TR" dirty="0"/>
              <a:t>İçerik </a:t>
            </a:r>
            <a:r>
              <a:rPr lang="tr-TR" dirty="0" smtClean="0"/>
              <a:t>Pazarlaması(Content </a:t>
            </a:r>
            <a:r>
              <a:rPr lang="tr-TR" dirty="0"/>
              <a:t>Marketing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İçerik </a:t>
            </a:r>
            <a:r>
              <a:rPr lang="tr-TR" dirty="0"/>
              <a:t>Pazarlaması ; pazarlamacıların, tüketicilerin araştırma, satın alma ve gözden geçirme sırasında müşteri çevriminin tüm evlerinde potansiyel müşterileriyle temasa geçmesini mümkün kılan son yılların en etkili pazarlama kanalından birisidir. İçerik pazarlamasına ait bilinen ilk örnek; Traktör imalatçısı John </a:t>
            </a:r>
            <a:r>
              <a:rPr lang="tr-TR" dirty="0" err="1"/>
              <a:t>Deere’nin</a:t>
            </a:r>
            <a:r>
              <a:rPr lang="tr-TR" dirty="0"/>
              <a:t> kendi traktörlerinin tanıtımını, çiftçilikle alakalı yararlı bilgileri derlediği 1895 yılında yayınlanan </a:t>
            </a:r>
            <a:r>
              <a:rPr lang="tr-TR" dirty="0" err="1"/>
              <a:t>The</a:t>
            </a:r>
            <a:r>
              <a:rPr lang="tr-TR" dirty="0"/>
              <a:t> </a:t>
            </a:r>
            <a:r>
              <a:rPr lang="tr-TR" dirty="0" err="1"/>
              <a:t>Furrow</a:t>
            </a:r>
            <a:r>
              <a:rPr lang="tr-TR" dirty="0"/>
              <a:t> adlı dergisini örnek </a:t>
            </a:r>
            <a:r>
              <a:rPr lang="tr-TR" dirty="0" smtClean="0"/>
              <a:t>verilebilir.</a:t>
            </a:r>
            <a:endParaRPr lang="tr-TR" dirty="0"/>
          </a:p>
        </p:txBody>
      </p:sp>
    </p:spTree>
    <p:extLst>
      <p:ext uri="{BB962C8B-B14F-4D97-AF65-F5344CB8AC3E}">
        <p14:creationId xmlns:p14="http://schemas.microsoft.com/office/powerpoint/2010/main" val="552870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3" name="İçerik Yer Tutucusu 2"/>
          <p:cNvSpPr>
            <a:spLocks noGrp="1"/>
          </p:cNvSpPr>
          <p:nvPr>
            <p:ph sz="half" idx="1"/>
          </p:nvPr>
        </p:nvSpPr>
        <p:spPr/>
        <p:txBody>
          <a:bodyPr>
            <a:normAutofit fontScale="77500" lnSpcReduction="20000"/>
          </a:bodyPr>
          <a:lstStyle/>
          <a:p>
            <a:r>
              <a:rPr lang="tr-TR" dirty="0"/>
              <a:t>Gerilla Pazarlama</a:t>
            </a:r>
          </a:p>
          <a:p>
            <a:r>
              <a:rPr lang="tr-TR" dirty="0"/>
              <a:t>Gerilla Pazarlama klasik pazarlama tekniklerinin dışında, marka bilinirliliği ve satışları arttırmaya amaçlayan bir pazarlama yöntemidir. Gerilla pazarlama kampanyaları genellikle yaratıcı, düşük bütçeli ve yenilikçi stratejilerle kurgulanır. Gerilla Pazarlamasının konsepti; </a:t>
            </a:r>
            <a:r>
              <a:rPr lang="tr-TR" dirty="0" err="1"/>
              <a:t>viral</a:t>
            </a:r>
            <a:r>
              <a:rPr lang="tr-TR" dirty="0"/>
              <a:t> olup, potansiyel müşterilerinin gözünde ve tüketici gözünde marka değerine kolay ve hızlı bir katkı yapmaktır.</a:t>
            </a:r>
          </a:p>
        </p:txBody>
      </p:sp>
      <p:sp>
        <p:nvSpPr>
          <p:cNvPr id="5" name="İçerik Yer Tutucusu 4"/>
          <p:cNvSpPr>
            <a:spLocks noGrp="1"/>
          </p:cNvSpPr>
          <p:nvPr>
            <p:ph sz="half" idx="2"/>
          </p:nvPr>
        </p:nvSpPr>
        <p:spPr/>
        <p:txBody>
          <a:bodyPr>
            <a:normAutofit fontScale="77500" lnSpcReduction="20000"/>
          </a:bodyPr>
          <a:lstStyle/>
          <a:p>
            <a:endParaRPr lang="tr-TR" dirty="0"/>
          </a:p>
        </p:txBody>
      </p:sp>
    </p:spTree>
    <p:extLst>
      <p:ext uri="{BB962C8B-B14F-4D97-AF65-F5344CB8AC3E}">
        <p14:creationId xmlns:p14="http://schemas.microsoft.com/office/powerpoint/2010/main" val="279350232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TotalTime>
  <Words>567</Words>
  <Application>Microsoft Office PowerPoint</Application>
  <PresentationFormat>Ekran Gösterisi (4:3)</PresentationFormat>
  <Paragraphs>20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Pazarlama Çeşitleri ve Stratejileri</vt:lpstr>
      <vt:lpstr>Pazarlama Çeşitleri ve Stratejileri </vt:lpstr>
      <vt:lpstr>PowerPoint Sunusu</vt:lpstr>
      <vt:lpstr>Karşı Pazarlama </vt:lpstr>
      <vt:lpstr>Kontrol Pazarlama </vt:lpstr>
      <vt:lpstr>Sosyal Pazarlama </vt:lpstr>
      <vt:lpstr>Sosyal pazarlama</vt:lpstr>
      <vt:lpstr>İçerik Pazarlaması(Content Marketing ) </vt:lpstr>
      <vt:lpstr>PowerPoint Sunusu</vt:lpstr>
      <vt:lpstr>Influencer Marketing ( Sosyal Medya Ünlüleriyle Pazarlama ) </vt:lpstr>
      <vt:lpstr>Viral Pazarlama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 Çeşitleri ve Stratejileri</dc:title>
  <dc:creator>Velittin Balcı</dc:creator>
  <cp:lastModifiedBy>win</cp:lastModifiedBy>
  <cp:revision>5</cp:revision>
  <dcterms:created xsi:type="dcterms:W3CDTF">2019-12-10T18:11:13Z</dcterms:created>
  <dcterms:modified xsi:type="dcterms:W3CDTF">2020-05-10T19:01:19Z</dcterms:modified>
</cp:coreProperties>
</file>