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sldIdLst>
    <p:sldId id="256" r:id="rId2"/>
    <p:sldId id="266" r:id="rId3"/>
    <p:sldId id="273" r:id="rId4"/>
    <p:sldId id="274" r:id="rId5"/>
    <p:sldId id="27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yma" initials="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4"/>
    <p:restoredTop sz="94624"/>
  </p:normalViewPr>
  <p:slideViewPr>
    <p:cSldViewPr snapToGrid="0" snapToObjects="1">
      <p:cViewPr varScale="1">
        <p:scale>
          <a:sx n="104" d="100"/>
          <a:sy n="104" d="100"/>
        </p:scale>
        <p:origin x="4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commentAuthors" Target="commentAuthors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25T20:05:24.451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6F1BD-D634-B042-B46C-45F003B77D8E}" type="datetimeFigureOut">
              <a:rPr lang="tr-TR" smtClean="0"/>
              <a:t>2.06.2018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C0D85-5FEE-154E-9DDE-2E61C32E4D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5879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0D85-5FEE-154E-9DDE-2E61C32E4D25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573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B1B762E3-45BA-B14A-810B-AE87DD99BB38}" type="datetime1">
              <a:rPr lang="tr-TR" smtClean="0"/>
              <a:t>2.06.2018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Uzm. Dr. Dt. M. Emre YURTTUTAN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D43B-1C44-B447-96CE-5076BB6604EF}" type="datetime1">
              <a:rPr lang="tr-TR" smtClean="0"/>
              <a:t>2.06.2018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Uzm. Dr. Dt. M. Emre YURTTUTAN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6D76-D70D-7A40-9334-9424258455F7}" type="datetime1">
              <a:rPr lang="tr-TR" smtClean="0"/>
              <a:t>2.06.2018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Uzm. Dr. Dt. M. Emre YURTTUTAN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5752-28AF-B448-AFAB-61CB73FD1713}" type="datetime1">
              <a:rPr lang="tr-TR" smtClean="0"/>
              <a:t>2.06.2018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Uzm. Dr. Dt. M. Emre YURTTUTAN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00A4A9B-A91C-B749-AB70-FBB5D46DA543}" type="datetime1">
              <a:rPr lang="tr-TR" smtClean="0"/>
              <a:t>2.06.2018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r>
              <a:rPr lang="en-US" smtClean="0"/>
              <a:t>Uzm. Dr. Dt. M. Emre YURTTUTAN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36DE892E-C0E2-C042-BF2E-E51029AB9DBC}" type="datetime1">
              <a:rPr lang="tr-TR" smtClean="0"/>
              <a:t>2.06.2018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smtClean="0"/>
              <a:t>Uzm. Dr. Dt. M. Emre YURTTUTAN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88A0-413E-A84E-8D0E-EF97336EE6CF}" type="datetime1">
              <a:rPr lang="tr-TR" smtClean="0"/>
              <a:t>2.06.2018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Uzm. Dr. Dt. M. Emre YURTTUTAN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859DF2-8413-1649-85C4-E17C162BA006}" type="datetime1">
              <a:rPr lang="tr-TR" smtClean="0"/>
              <a:t>2.06.2018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Uzm. Dr. Dt. M. Emre YURTTUTAN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CB8BF-7B2A-314D-8AC7-118521EBA2A6}" type="datetime1">
              <a:rPr lang="tr-TR" smtClean="0"/>
              <a:t>2.06.2018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Uzm. Dr. Dt. M. Emre YURTTUTAN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ABA649E-91C0-9C41-9280-82D2FA268CA5}" type="datetime1">
              <a:rPr lang="tr-TR" smtClean="0"/>
              <a:t>2.06.2018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smtClean="0"/>
              <a:t>Uzm. Dr. Dt. M. Emre YURTTUTAN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A594-AF3F-6D49-885F-BF36B29A8879}" type="datetime1">
              <a:rPr lang="tr-TR" smtClean="0"/>
              <a:t>2.06.2018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Uzm. Dr. Dt. M. Emre YURTTUTAN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8DA8-638A-C448-A42E-1514D569044E}" type="datetime1">
              <a:rPr lang="tr-TR" smtClean="0"/>
              <a:t>2.06.2018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Uzm. Dr. Dt. M. Emre YURTTUTAN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FE99-14FA-A54D-B2F0-7268791EBA74}" type="datetime1">
              <a:rPr lang="tr-TR" smtClean="0"/>
              <a:t>2.06.2018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Uzm. Dr. Dt. M. Emre YURTTUTAN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3E88-752F-B543-8D3D-C180C194513A}" type="datetime1">
              <a:rPr lang="tr-TR" smtClean="0"/>
              <a:t>2.06.2018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Uzm. Dr. Dt. M. Emre YURTTUTAN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312150FF-E90E-7B4E-A732-274789BEC612}" type="datetime1">
              <a:rPr lang="tr-TR" smtClean="0"/>
              <a:t>2.06.2018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Uzm. Dr. Dt. M. Emre YURTTUTAN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25301138-A2DF-ED40-B40B-06CBE0CA4978}" type="datetime1">
              <a:rPr lang="tr-TR" smtClean="0"/>
              <a:t>2.06.2018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Uzm. Dr. Dt. M. Emre YURTTUTAN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84DC-3FDC-E240-912A-2AA7B7F0554C}" type="datetime1">
              <a:rPr lang="tr-TR" smtClean="0"/>
              <a:t>2.06.2018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Uzm. Dr. Dt. M. Emre YURTTUTAN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C3C0-64F2-A646-BFBB-F4C1AADF47EC}" type="datetime1">
              <a:rPr lang="tr-TR" smtClean="0"/>
              <a:t>2.06.2018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Uzm. Dr. Dt. M. Emre YURTTUTAN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9B78-9109-9C49-8E3D-5A13FB1FC462}" type="datetime1">
              <a:rPr lang="tr-TR" smtClean="0"/>
              <a:t>2.06.2018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Uzm. Dr. Dt. M. Emre YURTTUTAN</a:t>
            </a: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EFA0-3D1A-1B46-9386-AB6EDF2D3B0B}" type="datetime1">
              <a:rPr lang="tr-TR" smtClean="0"/>
              <a:t>2.06.2018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Uzm. Dr. Dt. M. Emre YURTTUTAN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8A98652-3F4E-0642-8F87-FAD4DD957BC8}" type="datetime1">
              <a:rPr lang="tr-TR" smtClean="0"/>
              <a:t>2.06.2018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Uzm. Dr. Dt. M. Emre YURTTUTAN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Relationship Id="rId3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comments" Target="../comments/comment1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Ağız</a:t>
            </a:r>
            <a:r>
              <a:rPr lang="en-US" dirty="0" smtClean="0"/>
              <a:t>, </a:t>
            </a:r>
            <a:r>
              <a:rPr lang="en-US" dirty="0" err="1" smtClean="0"/>
              <a:t>Diş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Çene</a:t>
            </a:r>
            <a:r>
              <a:rPr lang="en-US" dirty="0" smtClean="0"/>
              <a:t> </a:t>
            </a:r>
            <a:r>
              <a:rPr lang="en-US" dirty="0" err="1" smtClean="0"/>
              <a:t>Cerrahisi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028" y="5562599"/>
            <a:ext cx="7819172" cy="74855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1800" dirty="0" err="1" smtClean="0">
                <a:solidFill>
                  <a:schemeClr val="accent1"/>
                </a:solidFill>
              </a:rPr>
              <a:t>Cerrahi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disiplinin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ve</a:t>
            </a:r>
            <a:r>
              <a:rPr lang="en-US" sz="1800" dirty="0" smtClean="0">
                <a:solidFill>
                  <a:schemeClr val="accent1"/>
                </a:solidFill>
              </a:rPr>
              <a:t> oral </a:t>
            </a:r>
            <a:r>
              <a:rPr lang="en-US" sz="1800" dirty="0" err="1" smtClean="0">
                <a:solidFill>
                  <a:schemeClr val="accent1"/>
                </a:solidFill>
              </a:rPr>
              <a:t>ve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maksillofasiyal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cerrahi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işlemlerinin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smtClean="0">
                <a:solidFill>
                  <a:schemeClr val="accent1"/>
                </a:solidFill>
              </a:rPr>
              <a:t>tanıtılması</a:t>
            </a:r>
            <a:r>
              <a:rPr lang="en-US" sz="1800" dirty="0" smtClean="0">
                <a:solidFill>
                  <a:schemeClr val="accent1"/>
                </a:solidFill>
              </a:rPr>
              <a:t>-3</a:t>
            </a:r>
            <a:r>
              <a:rPr lang="en-US" sz="1800" dirty="0" smtClean="0"/>
              <a:t>			</a:t>
            </a:r>
            <a:r>
              <a:rPr lang="en-US" sz="1800" dirty="0" err="1" smtClean="0"/>
              <a:t>Uzm</a:t>
            </a:r>
            <a:r>
              <a:rPr lang="en-US" sz="1800" dirty="0" smtClean="0"/>
              <a:t>. Dr.  Dt. M. </a:t>
            </a:r>
            <a:r>
              <a:rPr lang="en-US" sz="1800" dirty="0" err="1" smtClean="0"/>
              <a:t>Emre</a:t>
            </a:r>
            <a:r>
              <a:rPr lang="en-US" sz="1800" dirty="0" smtClean="0"/>
              <a:t> YURTTUTAN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292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Sinüs</a:t>
            </a:r>
            <a:r>
              <a:rPr lang="en-US" dirty="0" smtClean="0"/>
              <a:t> </a:t>
            </a:r>
            <a:r>
              <a:rPr lang="en-US" dirty="0" err="1" smtClean="0"/>
              <a:t>Tabanı</a:t>
            </a:r>
            <a:r>
              <a:rPr lang="en-US" dirty="0" smtClean="0"/>
              <a:t> </a:t>
            </a:r>
            <a:r>
              <a:rPr lang="en-US" dirty="0" err="1" smtClean="0"/>
              <a:t>Yükseltimlesi</a:t>
            </a:r>
            <a:r>
              <a:rPr lang="en-US" dirty="0" smtClean="0"/>
              <a:t> (</a:t>
            </a:r>
            <a:r>
              <a:rPr lang="en-US" dirty="0" err="1" smtClean="0"/>
              <a:t>Sinüs</a:t>
            </a:r>
            <a:r>
              <a:rPr lang="en-US" dirty="0" smtClean="0"/>
              <a:t> Lifting)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Üst</a:t>
            </a:r>
            <a:r>
              <a:rPr lang="en-US" dirty="0" smtClean="0"/>
              <a:t> </a:t>
            </a:r>
            <a:r>
              <a:rPr lang="en-US" dirty="0" err="1" smtClean="0"/>
              <a:t>çenede</a:t>
            </a:r>
            <a:r>
              <a:rPr lang="en-US" dirty="0" smtClean="0"/>
              <a:t> posterior </a:t>
            </a:r>
            <a:r>
              <a:rPr lang="en-US" dirty="0" err="1" smtClean="0"/>
              <a:t>dişlerin</a:t>
            </a:r>
            <a:r>
              <a:rPr lang="en-US" dirty="0" smtClean="0"/>
              <a:t> </a:t>
            </a:r>
            <a:r>
              <a:rPr lang="en-US" dirty="0" err="1" smtClean="0"/>
              <a:t>çekildiği</a:t>
            </a:r>
            <a:r>
              <a:rPr lang="en-US" dirty="0" smtClean="0"/>
              <a:t> </a:t>
            </a:r>
            <a:r>
              <a:rPr lang="en-US" dirty="0" err="1" smtClean="0"/>
              <a:t>bölgelerde</a:t>
            </a:r>
            <a:r>
              <a:rPr lang="en-US" dirty="0" smtClean="0"/>
              <a:t> implant </a:t>
            </a:r>
            <a:r>
              <a:rPr lang="en-US" dirty="0" err="1" smtClean="0"/>
              <a:t>uygulanacağı</a:t>
            </a:r>
            <a:r>
              <a:rPr lang="en-US" dirty="0" smtClean="0"/>
              <a:t> </a:t>
            </a:r>
            <a:r>
              <a:rPr lang="en-US" dirty="0" err="1" smtClean="0"/>
              <a:t>zaman</a:t>
            </a:r>
            <a:r>
              <a:rPr lang="en-US" dirty="0" smtClean="0"/>
              <a:t>, </a:t>
            </a:r>
            <a:r>
              <a:rPr lang="en-US" dirty="0" err="1" smtClean="0"/>
              <a:t>maksiller</a:t>
            </a:r>
            <a:r>
              <a:rPr lang="en-US" dirty="0" smtClean="0"/>
              <a:t> </a:t>
            </a:r>
            <a:r>
              <a:rPr lang="en-US" dirty="0" err="1" smtClean="0"/>
              <a:t>sinüsün</a:t>
            </a:r>
            <a:r>
              <a:rPr lang="en-US" dirty="0" smtClean="0"/>
              <a:t> </a:t>
            </a:r>
            <a:r>
              <a:rPr lang="en-US" dirty="0" err="1" smtClean="0"/>
              <a:t>alveoler</a:t>
            </a:r>
            <a:r>
              <a:rPr lang="en-US" dirty="0" smtClean="0"/>
              <a:t> </a:t>
            </a:r>
            <a:r>
              <a:rPr lang="en-US" dirty="0" err="1" smtClean="0"/>
              <a:t>kemiğe</a:t>
            </a:r>
            <a:r>
              <a:rPr lang="en-US" dirty="0" smtClean="0"/>
              <a:t> </a:t>
            </a:r>
            <a:r>
              <a:rPr lang="en-US" dirty="0" err="1" smtClean="0"/>
              <a:t>doğru</a:t>
            </a:r>
            <a:r>
              <a:rPr lang="en-US" dirty="0" smtClean="0"/>
              <a:t> </a:t>
            </a:r>
            <a:r>
              <a:rPr lang="en-US" dirty="0" err="1" smtClean="0"/>
              <a:t>genişlemesi</a:t>
            </a:r>
            <a:r>
              <a:rPr lang="en-US" dirty="0" smtClean="0"/>
              <a:t> </a:t>
            </a:r>
            <a:r>
              <a:rPr lang="en-US" dirty="0" err="1" smtClean="0"/>
              <a:t>sebebiyle</a:t>
            </a:r>
            <a:r>
              <a:rPr lang="en-US" dirty="0" smtClean="0"/>
              <a:t>, </a:t>
            </a:r>
            <a:r>
              <a:rPr lang="en-US" dirty="0" err="1" smtClean="0"/>
              <a:t>yetersiz</a:t>
            </a:r>
            <a:r>
              <a:rPr lang="en-US" dirty="0" smtClean="0"/>
              <a:t> </a:t>
            </a:r>
            <a:r>
              <a:rPr lang="en-US" dirty="0" err="1" smtClean="0"/>
              <a:t>kemik</a:t>
            </a:r>
            <a:r>
              <a:rPr lang="en-US" dirty="0" smtClean="0"/>
              <a:t> </a:t>
            </a:r>
            <a:r>
              <a:rPr lang="en-US" dirty="0" err="1" smtClean="0"/>
              <a:t>yüksekliği</a:t>
            </a:r>
            <a:r>
              <a:rPr lang="en-US" dirty="0" smtClean="0"/>
              <a:t> </a:t>
            </a:r>
            <a:r>
              <a:rPr lang="en-US" dirty="0" err="1" smtClean="0"/>
              <a:t>oluşur</a:t>
            </a:r>
            <a:r>
              <a:rPr lang="en-US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Yeterli</a:t>
            </a:r>
            <a:r>
              <a:rPr lang="en-US" dirty="0" smtClean="0"/>
              <a:t> </a:t>
            </a:r>
            <a:r>
              <a:rPr lang="en-US" dirty="0" err="1" smtClean="0"/>
              <a:t>kemik</a:t>
            </a:r>
            <a:r>
              <a:rPr lang="en-US" dirty="0" smtClean="0"/>
              <a:t> </a:t>
            </a:r>
            <a:r>
              <a:rPr lang="en-US" dirty="0" err="1" smtClean="0"/>
              <a:t>yüksekliği</a:t>
            </a:r>
            <a:r>
              <a:rPr lang="en-US" dirty="0" smtClean="0"/>
              <a:t> </a:t>
            </a:r>
            <a:r>
              <a:rPr lang="en-US" dirty="0" err="1" smtClean="0"/>
              <a:t>sağlamak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implant </a:t>
            </a:r>
            <a:r>
              <a:rPr lang="en-US" dirty="0" err="1" smtClean="0"/>
              <a:t>yerleştirmek</a:t>
            </a:r>
            <a:r>
              <a:rPr lang="en-US" dirty="0" smtClean="0"/>
              <a:t> </a:t>
            </a:r>
            <a:r>
              <a:rPr lang="en-US" dirty="0" err="1" smtClean="0"/>
              <a:t>amacıyla</a:t>
            </a:r>
            <a:r>
              <a:rPr lang="en-US" dirty="0" smtClean="0"/>
              <a:t>, </a:t>
            </a:r>
            <a:r>
              <a:rPr lang="en-US" dirty="0" err="1" smtClean="0"/>
              <a:t>sinüs</a:t>
            </a:r>
            <a:r>
              <a:rPr lang="en-US" dirty="0" smtClean="0"/>
              <a:t> </a:t>
            </a:r>
            <a:r>
              <a:rPr lang="en-US" dirty="0" err="1" smtClean="0"/>
              <a:t>tabanı</a:t>
            </a:r>
            <a:r>
              <a:rPr lang="en-US" dirty="0" smtClean="0"/>
              <a:t> </a:t>
            </a:r>
            <a:r>
              <a:rPr lang="en-US" dirty="0" err="1" smtClean="0"/>
              <a:t>yükseltilerek</a:t>
            </a:r>
            <a:r>
              <a:rPr lang="en-US" dirty="0" smtClean="0"/>
              <a:t> </a:t>
            </a:r>
            <a:r>
              <a:rPr lang="en-US" dirty="0" err="1" smtClean="0"/>
              <a:t>içeri</a:t>
            </a:r>
            <a:r>
              <a:rPr lang="en-US" dirty="0" smtClean="0"/>
              <a:t> </a:t>
            </a:r>
            <a:r>
              <a:rPr lang="en-US" dirty="0" err="1" smtClean="0"/>
              <a:t>kemik</a:t>
            </a:r>
            <a:r>
              <a:rPr lang="en-US" dirty="0" smtClean="0"/>
              <a:t> </a:t>
            </a:r>
            <a:r>
              <a:rPr lang="en-US" dirty="0" err="1" smtClean="0"/>
              <a:t>greftleri</a:t>
            </a:r>
            <a:r>
              <a:rPr lang="en-US" dirty="0" smtClean="0"/>
              <a:t> </a:t>
            </a:r>
            <a:r>
              <a:rPr lang="en-US" dirty="0" err="1" smtClean="0"/>
              <a:t>konulur</a:t>
            </a:r>
            <a:r>
              <a:rPr lang="en-US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İyileşme</a:t>
            </a:r>
            <a:r>
              <a:rPr lang="en-US" dirty="0" smtClean="0"/>
              <a:t> </a:t>
            </a:r>
            <a:r>
              <a:rPr lang="en-US" dirty="0" err="1" smtClean="0"/>
              <a:t>ardından</a:t>
            </a:r>
            <a:r>
              <a:rPr lang="en-US" dirty="0" smtClean="0"/>
              <a:t> implant </a:t>
            </a:r>
            <a:r>
              <a:rPr lang="en-US" dirty="0" err="1" smtClean="0"/>
              <a:t>operasyonu</a:t>
            </a:r>
            <a:r>
              <a:rPr lang="en-US" dirty="0" smtClean="0"/>
              <a:t> </a:t>
            </a:r>
            <a:r>
              <a:rPr lang="en-US" dirty="0" err="1" smtClean="0"/>
              <a:t>gerçekleştirilebilir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sc_017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1" y="3763107"/>
            <a:ext cx="3226048" cy="2303580"/>
          </a:xfrm>
          <a:prstGeom prst="rect">
            <a:avLst/>
          </a:prstGeom>
        </p:spPr>
      </p:pic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7429-2102-5E42-8EDE-27DFCFFB166C}" type="datetime1">
              <a:rPr lang="tr-TR" smtClean="0"/>
              <a:t>2.06.2018</a:t>
            </a:fld>
            <a:endParaRPr lang="en-US"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Uzm. Dr. Dt. M. Emre YURTTUTAN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96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1.jpg"/>
          <p:cNvPicPr>
            <a:picLocks noGrp="1" noChangeAspect="1"/>
          </p:cNvPicPr>
          <p:nvPr>
            <p:ph sz="half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3" b="9523"/>
          <a:stretch>
            <a:fillRect/>
          </a:stretch>
        </p:blipFill>
        <p:spPr/>
      </p:pic>
      <p:pic>
        <p:nvPicPr>
          <p:cNvPr id="9" name="Content Placeholder 8" descr="3.jpg"/>
          <p:cNvPicPr>
            <a:picLocks noGrp="1" noChangeAspect="1"/>
          </p:cNvPicPr>
          <p:nvPr>
            <p:ph sz="half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3" b="9523"/>
          <a:stretch>
            <a:fillRect/>
          </a:stretch>
        </p:blipFill>
        <p:spPr/>
      </p:pic>
      <p:pic>
        <p:nvPicPr>
          <p:cNvPr id="8" name="Content Placeholder 7" descr="2.jpg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3" b="9523"/>
          <a:stretch>
            <a:fillRect/>
          </a:stretch>
        </p:blipFill>
        <p:spPr/>
      </p:pic>
      <p:pic>
        <p:nvPicPr>
          <p:cNvPr id="10" name="Content Placeholder 9" descr="4.jpg"/>
          <p:cNvPicPr>
            <a:picLocks noGrp="1" noChangeAspect="1"/>
          </p:cNvPicPr>
          <p:nvPr>
            <p:ph sz="half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3" b="9523"/>
          <a:stretch>
            <a:fillRect/>
          </a:stretch>
        </p:blipFill>
        <p:spPr/>
      </p:pic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4C7A-4DD6-EC45-A90E-38CF7ED54FB8}" type="datetime1">
              <a:rPr lang="tr-TR" smtClean="0"/>
              <a:t>2.06.2018</a:t>
            </a:fld>
            <a:endParaRPr lang="en-US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Uzm. Dr. Dt. M. Emre YURTTUTAN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2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BG19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7" r="20957"/>
          <a:stretch>
            <a:fillRect/>
          </a:stretch>
        </p:blipFill>
        <p:spPr/>
      </p:pic>
      <p:pic>
        <p:nvPicPr>
          <p:cNvPr id="6" name="Content Placeholder 5" descr="dentistry-1-1018-g006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9" r="17819"/>
          <a:stretch>
            <a:fillRect/>
          </a:stretch>
        </p:blipFill>
        <p:spPr/>
      </p:pic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B508-268F-8B4C-BCA0-DED551B8DEC6}" type="datetime1">
              <a:rPr lang="tr-TR" smtClean="0"/>
              <a:t>2.06.2018</a:t>
            </a:fld>
            <a:endParaRPr lang="en-US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Uzm. Dr. Dt. M. Emre YURTTUTAN</a:t>
            </a:r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88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Ortognatik</a:t>
            </a:r>
            <a:r>
              <a:rPr lang="en-US" dirty="0" smtClean="0"/>
              <a:t> </a:t>
            </a:r>
            <a:r>
              <a:rPr lang="en-US" dirty="0" err="1" smtClean="0"/>
              <a:t>Cerrahi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 descr="jaw_surgery2_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15" y="273050"/>
            <a:ext cx="4135559" cy="3046529"/>
          </a:xfrm>
          <a:prstGeom prst="rect">
            <a:avLst/>
          </a:prstGeom>
        </p:spPr>
      </p:pic>
      <p:pic>
        <p:nvPicPr>
          <p:cNvPr id="13" name="Picture 12" descr="Picture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14" y="3507148"/>
            <a:ext cx="4137959" cy="2882778"/>
          </a:xfrm>
          <a:prstGeom prst="rect">
            <a:avLst/>
          </a:prstGeom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0C8E-5818-564C-8616-584482823419}" type="datetime1">
              <a:rPr lang="tr-TR" smtClean="0"/>
              <a:t>2.06.2018</a:t>
            </a:fld>
            <a:endParaRPr lang="en-US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Uzm. Dr. Dt. M. Emre YURTTUTAN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39529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296</TotalTime>
  <Words>117</Words>
  <Application>Microsoft Macintosh PowerPoint</Application>
  <PresentationFormat>Ekran Gösterisi (4:3)</PresentationFormat>
  <Paragraphs>18</Paragraphs>
  <Slides>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Calibri</vt:lpstr>
      <vt:lpstr>Rockwell</vt:lpstr>
      <vt:lpstr>Wingdings</vt:lpstr>
      <vt:lpstr>Advantage</vt:lpstr>
      <vt:lpstr>Ağız, Diş ve Çene Cerrahisi</vt:lpstr>
      <vt:lpstr>Sinüs Tabanı Yükseltimlesi (Sinüs Lifting)</vt:lpstr>
      <vt:lpstr>PowerPoint Sunusu</vt:lpstr>
      <vt:lpstr>PowerPoint Sunusu</vt:lpstr>
      <vt:lpstr>Ortognatik Cerrahi</vt:lpstr>
    </vt:vector>
  </TitlesOfParts>
  <Company>dentistry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Ağız, Diş ve Çene Cerrahisi</dc:title>
  <dc:creator>Poyzan Bozkurt</dc:creator>
  <cp:lastModifiedBy>yurttutan</cp:lastModifiedBy>
  <cp:revision>23</cp:revision>
  <dcterms:created xsi:type="dcterms:W3CDTF">2016-09-22T08:36:03Z</dcterms:created>
  <dcterms:modified xsi:type="dcterms:W3CDTF">2018-06-02T15:34:57Z</dcterms:modified>
</cp:coreProperties>
</file>