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9FEA-AE20-4192-A9AE-D4CC5DF82A1E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CE2A3DA-8ED4-432F-A3C1-4CA7C47DC463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6197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9FEA-AE20-4192-A9AE-D4CC5DF82A1E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2A3DA-8ED4-432F-A3C1-4CA7C47DC463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1967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9FEA-AE20-4192-A9AE-D4CC5DF82A1E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2A3DA-8ED4-432F-A3C1-4CA7C47DC463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413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9FEA-AE20-4192-A9AE-D4CC5DF82A1E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2A3DA-8ED4-432F-A3C1-4CA7C47DC463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9796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9FEA-AE20-4192-A9AE-D4CC5DF82A1E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2A3DA-8ED4-432F-A3C1-4CA7C47DC463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828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9FEA-AE20-4192-A9AE-D4CC5DF82A1E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2A3DA-8ED4-432F-A3C1-4CA7C47DC463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977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9FEA-AE20-4192-A9AE-D4CC5DF82A1E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2A3DA-8ED4-432F-A3C1-4CA7C47DC463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9FEA-AE20-4192-A9AE-D4CC5DF82A1E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2A3DA-8ED4-432F-A3C1-4CA7C47DC463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0714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9FEA-AE20-4192-A9AE-D4CC5DF82A1E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2A3DA-8ED4-432F-A3C1-4CA7C47DC4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359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9FEA-AE20-4192-A9AE-D4CC5DF82A1E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2A3DA-8ED4-432F-A3C1-4CA7C47DC463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1956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8589FEA-AE20-4192-A9AE-D4CC5DF82A1E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2A3DA-8ED4-432F-A3C1-4CA7C47DC463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7780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89FEA-AE20-4192-A9AE-D4CC5DF82A1E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CE2A3DA-8ED4-432F-A3C1-4CA7C47DC46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031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4211" y="685799"/>
            <a:ext cx="9204371" cy="2971801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Dînî</a:t>
            </a:r>
            <a:r>
              <a:rPr lang="tr-TR" dirty="0" smtClean="0"/>
              <a:t> Gün ve Merasimlerde Yapılacak Konuşmalar ve Dualar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2386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</a:t>
            </a:r>
            <a:r>
              <a:rPr lang="tr-TR" dirty="0" err="1" smtClean="0"/>
              <a:t>Dînî</a:t>
            </a:r>
            <a:r>
              <a:rPr lang="tr-TR" dirty="0" smtClean="0"/>
              <a:t> Gün ve Geceler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Bayramlar :</a:t>
            </a:r>
          </a:p>
          <a:p>
            <a:r>
              <a:rPr lang="tr-TR" dirty="0" smtClean="0"/>
              <a:t>Peygamber «Allah Teala size bu iki bayrama karşılık daha hayırlılarını, Ramazan ve Kurban bayramlarını verdi.»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502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r>
              <a:rPr lang="tr-TR" dirty="0"/>
              <a:t>. </a:t>
            </a:r>
            <a:r>
              <a:rPr lang="tr-TR" dirty="0" err="1"/>
              <a:t>Dînî</a:t>
            </a:r>
            <a:r>
              <a:rPr lang="tr-TR" dirty="0"/>
              <a:t> Gün ve </a:t>
            </a:r>
            <a:r>
              <a:rPr lang="tr-TR" dirty="0" smtClean="0"/>
              <a:t>Geceler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2. Kandiller</a:t>
            </a:r>
          </a:p>
          <a:p>
            <a:pPr marL="0" indent="0">
              <a:buNone/>
            </a:pPr>
            <a:r>
              <a:rPr lang="tr-TR" dirty="0" err="1" smtClean="0"/>
              <a:t>Mevlid</a:t>
            </a:r>
            <a:r>
              <a:rPr lang="tr-TR" dirty="0" smtClean="0"/>
              <a:t> Gecesi</a:t>
            </a:r>
          </a:p>
          <a:p>
            <a:pPr marL="0" indent="0">
              <a:buNone/>
            </a:pPr>
            <a:r>
              <a:rPr lang="tr-TR" dirty="0" err="1" smtClean="0"/>
              <a:t>Regaib</a:t>
            </a:r>
            <a:r>
              <a:rPr lang="tr-TR" dirty="0" smtClean="0"/>
              <a:t> Gecesi</a:t>
            </a:r>
          </a:p>
          <a:p>
            <a:pPr marL="0" indent="0">
              <a:buNone/>
            </a:pPr>
            <a:r>
              <a:rPr lang="tr-TR" dirty="0" err="1" smtClean="0"/>
              <a:t>Mi’rac</a:t>
            </a:r>
            <a:r>
              <a:rPr lang="tr-TR" dirty="0" smtClean="0"/>
              <a:t> Gecesi</a:t>
            </a:r>
          </a:p>
          <a:p>
            <a:pPr marL="0" indent="0">
              <a:buNone/>
            </a:pPr>
            <a:r>
              <a:rPr lang="tr-TR" dirty="0" smtClean="0"/>
              <a:t>Beraat Gecesi</a:t>
            </a:r>
          </a:p>
          <a:p>
            <a:pPr marL="0" indent="0">
              <a:buNone/>
            </a:pPr>
            <a:r>
              <a:rPr lang="tr-TR" dirty="0" smtClean="0"/>
              <a:t>Kadir Gecesi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7152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II. </a:t>
            </a:r>
            <a:r>
              <a:rPr lang="tr-TR" dirty="0" err="1" smtClean="0"/>
              <a:t>Dînî</a:t>
            </a:r>
            <a:r>
              <a:rPr lang="tr-TR" dirty="0" smtClean="0"/>
              <a:t> Merasimler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A. Hatim</a:t>
            </a:r>
          </a:p>
          <a:p>
            <a:r>
              <a:rPr lang="tr-TR" dirty="0" smtClean="0"/>
              <a:t>B. </a:t>
            </a:r>
            <a:r>
              <a:rPr lang="tr-TR" dirty="0" err="1" smtClean="0"/>
              <a:t>Mevlid</a:t>
            </a:r>
            <a:endParaRPr lang="tr-TR" dirty="0" smtClean="0"/>
          </a:p>
          <a:p>
            <a:r>
              <a:rPr lang="tr-TR" dirty="0" smtClean="0"/>
              <a:t>Nişan-Nikah-Düğün, Sünnet ve Cenaze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350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III. Bazı Dualar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Cenaze Namazı Duaları</a:t>
            </a:r>
          </a:p>
          <a:p>
            <a:r>
              <a:rPr lang="tr-TR" dirty="0" smtClean="0"/>
              <a:t>Hacı Uğurlama Duası</a:t>
            </a:r>
          </a:p>
          <a:p>
            <a:r>
              <a:rPr lang="tr-TR" dirty="0" smtClean="0"/>
              <a:t>Yemek Duası</a:t>
            </a:r>
          </a:p>
          <a:p>
            <a:r>
              <a:rPr lang="tr-TR" dirty="0" smtClean="0"/>
              <a:t>Ezan Duası</a:t>
            </a:r>
          </a:p>
          <a:p>
            <a:r>
              <a:rPr lang="tr-TR" dirty="0" smtClean="0"/>
              <a:t>Yatak Duası</a:t>
            </a:r>
          </a:p>
          <a:p>
            <a:r>
              <a:rPr lang="tr-TR" dirty="0" smtClean="0"/>
              <a:t>Kabristana Giderken Yapılacak Dua</a:t>
            </a:r>
          </a:p>
          <a:p>
            <a:r>
              <a:rPr lang="tr-TR" dirty="0" smtClean="0"/>
              <a:t>Tövbe ve İstiğfar </a:t>
            </a:r>
          </a:p>
          <a:p>
            <a:r>
              <a:rPr lang="tr-TR" dirty="0" err="1" smtClean="0"/>
              <a:t>Seyyidül</a:t>
            </a:r>
            <a:r>
              <a:rPr lang="tr-TR" dirty="0" smtClean="0"/>
              <a:t> İstiğfar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5585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İsmail Lütfi Çakan, Dini Hitabet Çeşitleri- İlkeleri- Örnekleri, İFAV Yay., İst. </a:t>
            </a: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2011.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512982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60</TotalTime>
  <Words>111</Words>
  <Application>Microsoft Office PowerPoint</Application>
  <PresentationFormat>Geniş ekran</PresentationFormat>
  <Paragraphs>26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Gill Sans MT</vt:lpstr>
      <vt:lpstr>Times New Roman</vt:lpstr>
      <vt:lpstr>Gallery</vt:lpstr>
      <vt:lpstr>Dînî Gün ve Merasimlerde Yapılacak Konuşmalar ve Dualar</vt:lpstr>
      <vt:lpstr>1. Dînî Gün ve Geceler</vt:lpstr>
      <vt:lpstr>1. Dînî Gün ve Geceler</vt:lpstr>
      <vt:lpstr>II. Dînî Merasimler</vt:lpstr>
      <vt:lpstr>III. Bazı Dualar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Dînî Gün ve Merasimlerde Yapılacak Konuşmalar ve Dualar</dc:title>
  <dc:creator>user</dc:creator>
  <cp:lastModifiedBy>user</cp:lastModifiedBy>
  <cp:revision>3</cp:revision>
  <dcterms:created xsi:type="dcterms:W3CDTF">2020-08-22T19:38:01Z</dcterms:created>
  <dcterms:modified xsi:type="dcterms:W3CDTF">2020-08-22T20:38:38Z</dcterms:modified>
</cp:coreProperties>
</file>