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8" r:id="rId4"/>
    <p:sldId id="326" r:id="rId5"/>
    <p:sldId id="327" r:id="rId6"/>
    <p:sldId id="328" r:id="rId7"/>
    <p:sldId id="329" r:id="rId8"/>
    <p:sldId id="330" r:id="rId9"/>
    <p:sldId id="33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HAYVAN YETİŞTİRME VE BESLEME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272808" cy="175260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Kesif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Yemler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Hayvanlarda Kullanımlarına Dair Genel Bilgiler</a:t>
            </a:r>
            <a:endPara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Kesif Yemlerin Sınıflandırılması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Enerji Kaynağı Yemler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Protein Kaynağı Yemler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Enerji Kaynağı Yemler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Kök ve Yumru Yemler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Kök Yemler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Yumru Yemler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Şeker Sanayi Kalıntıları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Değirmencilik Kalıntıları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Un Sanayi Kalıntıları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Nişasta Sanayi Kalıntıları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Meyve İşleme Sanayi Kalıntıları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Meyve İşleme Kalıntıları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Fermantasyon Teknolojisi Kalıntıları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Enerji Kaynağı Yemler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Tohum ve Dane Yemler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Buğdaygil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Tohumları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Baklagil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Tohumları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Yağlı Tohumlar ve Meyveleri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Diğer Dane Tohum ve Meyveleri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Protein Kaynağı Yemler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Bitkisel Kökenli Protein Kaynakları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Hayvansal Kökenli Protein Kaynakları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Mezbaha Kalıntıları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Süt ve Süt Ürünleri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Su Hayvanlarına İlişkin Ürünler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Bitkisel Kökenli Protein Kaynağı Yemler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Soya Küspesi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Pamuk Tohumu Küspesi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Ayçiçeği Tohumu Küspesi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Hayvansal Kökenli Protein Kaynağı Yemler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Mezbaha Kalıntıları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Et Unu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Tüy Unu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Kemik Unu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Tavuk Unu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Hayvansal Kökenli Protein Kaynağı Yemler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Süt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 Süt Ürünleri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Süt Ürünleri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Süt Tozu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Peynir Suyu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Ayran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Peynir Suyu Proteini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Hayvansal Kökenli Protein Kaynağı Yemler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Su Hayvanlarına İlişkin Ürünler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Balık Unu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Balık Sıkma Suyu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84</Words>
  <Application>Microsoft Office PowerPoint</Application>
  <PresentationFormat>Ekran Gösterisi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HAYVAN YETİŞTİRME VE BESLEME</vt:lpstr>
      <vt:lpstr>Kesif Yemlerin Sınıflandırılması</vt:lpstr>
      <vt:lpstr>Enerji Kaynağı Yemler</vt:lpstr>
      <vt:lpstr>Enerji Kaynağı Yemler</vt:lpstr>
      <vt:lpstr>Protein Kaynağı Yemler</vt:lpstr>
      <vt:lpstr>Bitkisel Kökenli Protein Kaynağı Yemler</vt:lpstr>
      <vt:lpstr>Hayvansal Kökenli Protein Kaynağı Yemler</vt:lpstr>
      <vt:lpstr>Hayvansal Kökenli Protein Kaynağı Yemler</vt:lpstr>
      <vt:lpstr>Hayvansal Kökenli Protein Kaynağı Yemler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YETİŞTİRME VE BESLEME</dc:title>
  <dc:creator>Serdar</dc:creator>
  <cp:lastModifiedBy>Serdar</cp:lastModifiedBy>
  <cp:revision>13</cp:revision>
  <dcterms:created xsi:type="dcterms:W3CDTF">2018-02-28T06:01:55Z</dcterms:created>
  <dcterms:modified xsi:type="dcterms:W3CDTF">2018-02-28T15:21:31Z</dcterms:modified>
</cp:coreProperties>
</file>