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390AA-AB0C-4633-B9C0-BB16546AB611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A5725-8C93-4C41-9169-7EFB429117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1787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4331-343B-451E-81BC-BE17F518B21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5C344-76A2-411C-8133-7B53839EF3A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16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4331-343B-451E-81BC-BE17F518B21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5C344-76A2-411C-8133-7B53839EF3A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08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4331-343B-451E-81BC-BE17F518B21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5C344-76A2-411C-8133-7B53839EF3A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097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4331-343B-451E-81BC-BE17F518B21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5C344-76A2-411C-8133-7B53839EF3A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144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4331-343B-451E-81BC-BE17F518B21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5C344-76A2-411C-8133-7B53839EF3A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850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4331-343B-451E-81BC-BE17F518B21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5C344-76A2-411C-8133-7B53839EF3A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81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4331-343B-451E-81BC-BE17F518B21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5C344-76A2-411C-8133-7B53839EF3A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3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4331-343B-451E-81BC-BE17F518B21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5C344-76A2-411C-8133-7B53839EF3A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060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4331-343B-451E-81BC-BE17F518B21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5C344-76A2-411C-8133-7B53839EF3A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4331-343B-451E-81BC-BE17F518B21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5C344-76A2-411C-8133-7B53839EF3A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396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4331-343B-451E-81BC-BE17F518B21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5C344-76A2-411C-8133-7B53839EF3A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580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94331-343B-451E-81BC-BE17F518B21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5C344-76A2-411C-8133-7B53839EF3A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962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İletişim Biçimini Değiştirme  Durumu Değerlendir               İletişimi                Geliştir                         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628" y="839008"/>
            <a:ext cx="6934200" cy="520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490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İletişim - Birleştirici Güç                 Planlama       Gelişme   İletişim   Organize                              Etme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499" y="597468"/>
            <a:ext cx="6934200" cy="520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638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ALGILAMA KAPASİTESİNİN İLETİŞİMDEKİÖNEMİ VE ROLÜ NEDİR?   Herkesin algılama    kapasitesi farklıdır.   Herkes algıladığı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213" y="700985"/>
            <a:ext cx="6934200" cy="520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656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İletişim Zor mu?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173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İletişimde Engeller    Kişilik farklılıkları    Eğitim farklılıkları    Dil farklılıkları    Sosyal, kültürel ve çevre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673" y="252412"/>
            <a:ext cx="6934200" cy="520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786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İletişim Engelleri Çözüm Üretici Olarak Kullanılanlar:        Emretme, yönetme        Uyarma, tehdit etme, ahlak dersi v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212" y="821755"/>
            <a:ext cx="6934200" cy="520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247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İletişim Engelleri Yargılayıcı olarak kullanılanlar:        Eleştirme, suçlama        Ad takma, gülünç duruma düşürme  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444" y="948906"/>
            <a:ext cx="6934200" cy="520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986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İletişim Engelleri  Sorunu hafifletmek, geçiştirmek için               kullanılanlar:      Övme, görüşüne katılma      G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1409" y="373181"/>
            <a:ext cx="6934200" cy="520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357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İletişimimi Nasıl Geliştirebilirim?İletişim becerisi, insanlara doğuştan verilen biryetenek değildir.Öğrenilebilir ve Geli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0971" y="597469"/>
            <a:ext cx="6934200" cy="520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171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Geniş ekran</PresentationFormat>
  <Paragraphs>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1_Office Teması</vt:lpstr>
      <vt:lpstr>PowerPoint Sunusu</vt:lpstr>
      <vt:lpstr>PowerPoint Sunusu</vt:lpstr>
      <vt:lpstr>PowerPoint Sunusu</vt:lpstr>
      <vt:lpstr>İletişim Zor mu? 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forest explorer</dc:creator>
  <cp:lastModifiedBy>forest explorer</cp:lastModifiedBy>
  <cp:revision>1</cp:revision>
  <dcterms:created xsi:type="dcterms:W3CDTF">2019-12-06T05:40:30Z</dcterms:created>
  <dcterms:modified xsi:type="dcterms:W3CDTF">2019-12-06T05:42:34Z</dcterms:modified>
</cp:coreProperties>
</file>