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390AA-AB0C-4633-B9C0-BB16546AB611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A5725-8C93-4C41-9169-7EFB429117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787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1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08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09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14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5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81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6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8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396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8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6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İletişim Biçimini Değiştirme  Durumu Değerlendir               İletişimi                Geliştir                       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28" y="83900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9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İletişim - Birleştirici Güç                 Planlama       Gelişme   İletişim   Organize                              Etm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99" y="59746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3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LGILAMA KAPASİTESİNİN İLETİŞİMDEKİÖNEMİ VE ROLÜ NEDİR?   Herkesin algılama    kapasitesi farklıdır.   Herkes algıladığı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13" y="70098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5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 Zor mu?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73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İletişimde Engeller    Kişilik farklılıkları    Eğitim farklılıkları    Dil farklılıkları    Sosyal, kültürel ve çevr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673" y="252412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8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İletişim Engelleri Çözüm Üretici Olarak Kullanılanlar:        Emretme, yönetme        Uyarma, tehdit etme, ahlak dersi v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12" y="82175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47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İletişim Engelleri Yargılayıcı olarak kullanılanlar:        Eleştirme, suçlama        Ad takma, gülünç duruma düşürme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44" y="948906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86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İletişim Engelleri  Sorunu hafifletmek, geçiştirmek için               kullanılanlar:      Övme, görüşüne katılma      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9" y="37318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57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İletişimimi Nasıl Geliştirebilirim?İletişim becerisi, insanlara doğuştan verilen biryetenek değildir.Öğrenilebilir ve Gel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971" y="59746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71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Geniş ekran</PresentationFormat>
  <Paragraphs>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1_Office Teması</vt:lpstr>
      <vt:lpstr>PowerPoint Sunusu</vt:lpstr>
      <vt:lpstr>PowerPoint Sunusu</vt:lpstr>
      <vt:lpstr>PowerPoint Sunusu</vt:lpstr>
      <vt:lpstr>İletişim Zor mu?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1</cp:revision>
  <dcterms:created xsi:type="dcterms:W3CDTF">2019-12-06T05:40:30Z</dcterms:created>
  <dcterms:modified xsi:type="dcterms:W3CDTF">2019-12-06T05:42:34Z</dcterms:modified>
</cp:coreProperties>
</file>