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 id="256" r:id="rId3"/>
    <p:sldId id="257" r:id="rId4"/>
    <p:sldId id="258"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11/16/2018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11/16/2018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Üretim Ekonomisinin Çalışma Yöntemi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Metin kutusu 2"/>
          <p:cNvSpPr txBox="1"/>
          <p:nvPr/>
        </p:nvSpPr>
        <p:spPr>
          <a:xfrm>
            <a:off x="2239766" y="2876764"/>
            <a:ext cx="6156942" cy="369332"/>
          </a:xfrm>
          <a:prstGeom prst="rect">
            <a:avLst/>
          </a:prstGeom>
          <a:noFill/>
        </p:spPr>
        <p:txBody>
          <a:bodyPr wrap="none" rtlCol="0">
            <a:spAutoFit/>
          </a:bodyPr>
          <a:lstStyle/>
          <a:p>
            <a:r>
              <a:rPr lang="tr-TR" dirty="0" smtClean="0"/>
              <a:t>Üretim ekonomisi temel bilimlerden hangisi içinde yer alır, neden?</a:t>
            </a:r>
            <a:endParaRPr lang="tr-TR" dirty="0"/>
          </a:p>
        </p:txBody>
      </p:sp>
      <p:sp>
        <p:nvSpPr>
          <p:cNvPr id="4" name="Dikdörtgen 3"/>
          <p:cNvSpPr/>
          <p:nvPr/>
        </p:nvSpPr>
        <p:spPr>
          <a:xfrm>
            <a:off x="2102777" y="3246096"/>
            <a:ext cx="9948810" cy="3139321"/>
          </a:xfrm>
          <a:prstGeom prst="rect">
            <a:avLst/>
          </a:prstGeom>
        </p:spPr>
        <p:txBody>
          <a:bodyPr wrap="square">
            <a:spAutoFit/>
          </a:bodyPr>
          <a:lstStyle/>
          <a:p>
            <a:pPr algn="just"/>
            <a:r>
              <a:rPr lang="tr-TR" dirty="0"/>
              <a:t>üretim ekonomisi, kendisinin de bir kolu olduğu diğer sosyal bilimler ve ekonomi bilimi gibi, ele aldığı olaylara belirli bir teori ışığında yaklaşıp hipotezler oluşturan ve bu hipotezleri olgularla karşılaştırarak geçerliliklerini sınayan bir çalışma yöntemi izlemektedir. </a:t>
            </a:r>
            <a:r>
              <a:rPr lang="tr-TR" dirty="0" smtClean="0"/>
              <a:t> </a:t>
            </a:r>
            <a:r>
              <a:rPr lang="tr-TR" dirty="0"/>
              <a:t>üretim ekonomisi çalışmalarında varsayımlar büyük bir </a:t>
            </a:r>
            <a:r>
              <a:rPr lang="tr-TR" dirty="0" smtClean="0"/>
              <a:t>rol oynamaktadır</a:t>
            </a:r>
            <a:r>
              <a:rPr lang="tr-TR" dirty="0"/>
              <a:t>.</a:t>
            </a:r>
          </a:p>
          <a:p>
            <a:pPr algn="just"/>
            <a:r>
              <a:rPr lang="tr-TR" dirty="0"/>
              <a:t>Doğal bilimler alanıyla kıyaslandığında sosyal bilimler alanında gözlemlerin yapılması oldukça zor, denemelerin yapılması ise hemen hemen olanaksızdır. Bilimsel alanda yapılan denemelerde etkisi araştırılmak istenen </a:t>
            </a:r>
            <a:r>
              <a:rPr lang="tr-TR" dirty="0" smtClean="0"/>
              <a:t>etmenin dışındaki </a:t>
            </a:r>
            <a:r>
              <a:rPr lang="tr-TR" dirty="0"/>
              <a:t>etmenlerin etkileri belirli bir düzeyde kontrol altında tutulur. Bu tip denemelere </a:t>
            </a:r>
            <a:r>
              <a:rPr lang="tr-TR" dirty="0" smtClean="0"/>
              <a:t>kontrollü </a:t>
            </a:r>
            <a:r>
              <a:rPr lang="tr-TR" dirty="0"/>
              <a:t>denemeler denir. Sosyal bilimler alanında ise </a:t>
            </a:r>
            <a:r>
              <a:rPr lang="tr-TR" dirty="0" smtClean="0"/>
              <a:t>kontrollü </a:t>
            </a:r>
            <a:r>
              <a:rPr lang="tr-TR" dirty="0"/>
              <a:t>denemeler yapılması hemen hemen olanaksızdır. Bu nedenle, bütün bilim dallarında yapılan çalışmalarda önemli yeri olan teori, hipotez oluşturma ve varsayım gibi kavramların taşıdıkları önem sosyal bilimler alanı sözkonusu olduğunda daha da artmaktadır.</a:t>
            </a:r>
          </a:p>
        </p:txBody>
      </p:sp>
    </p:spTree>
    <p:extLst>
      <p:ext uri="{BB962C8B-B14F-4D97-AF65-F5344CB8AC3E}">
        <p14:creationId xmlns:p14="http://schemas.microsoft.com/office/powerpoint/2010/main" val="2168602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93851" y="832328"/>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Üretim Ekonomisinin Çalışma Yöntemi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6" name="Dikdörtgen 5"/>
          <p:cNvSpPr/>
          <p:nvPr/>
        </p:nvSpPr>
        <p:spPr>
          <a:xfrm>
            <a:off x="2806004" y="2494321"/>
            <a:ext cx="1607299" cy="369332"/>
          </a:xfrm>
          <a:prstGeom prst="rect">
            <a:avLst/>
          </a:prstGeom>
        </p:spPr>
        <p:txBody>
          <a:bodyPr wrap="none">
            <a:spAutoFit/>
          </a:bodyPr>
          <a:lstStyle/>
          <a:p>
            <a:r>
              <a:rPr lang="tr-TR" dirty="0"/>
              <a:t> Teorinin Önemi</a:t>
            </a:r>
          </a:p>
        </p:txBody>
      </p:sp>
      <p:sp>
        <p:nvSpPr>
          <p:cNvPr id="7" name="Dikdörtgen 6"/>
          <p:cNvSpPr/>
          <p:nvPr/>
        </p:nvSpPr>
        <p:spPr>
          <a:xfrm>
            <a:off x="1938390" y="3295227"/>
            <a:ext cx="8931667" cy="1200329"/>
          </a:xfrm>
          <a:prstGeom prst="rect">
            <a:avLst/>
          </a:prstGeom>
        </p:spPr>
        <p:txBody>
          <a:bodyPr wrap="square">
            <a:spAutoFit/>
          </a:bodyPr>
          <a:lstStyle/>
          <a:p>
            <a:pPr algn="just"/>
            <a:r>
              <a:rPr lang="tr-TR" dirty="0"/>
              <a:t>Teori, insanların gerçek yaşamı tüm karmaşıklığı ile </a:t>
            </a:r>
            <a:r>
              <a:rPr lang="tr-TR" dirty="0" smtClean="0"/>
              <a:t>algılamamaları </a:t>
            </a:r>
            <a:r>
              <a:rPr lang="tr-TR" dirty="0"/>
              <a:t>nedeniyle ortaya konan bir basitleştirme, bir soyutlamadır. Böyle olmasına rağmen, teori olmaksızın gerçek yaşamın anlaşılması da olanaksızdır. Belirli bir teorinin ışığında toplanmayan veya belirli bir teorinin ışığında </a:t>
            </a:r>
            <a:r>
              <a:rPr lang="tr-TR" dirty="0" err="1" smtClean="0"/>
              <a:t>inelenmeyen</a:t>
            </a:r>
            <a:r>
              <a:rPr lang="tr-TR" dirty="0" smtClean="0"/>
              <a:t> </a:t>
            </a:r>
            <a:r>
              <a:rPr lang="tr-TR" dirty="0"/>
              <a:t>veriler hiçbir anlam ifade etmeyen bir veri yığını olmaktan öteye gidemez.</a:t>
            </a:r>
          </a:p>
        </p:txBody>
      </p:sp>
    </p:spTree>
    <p:extLst>
      <p:ext uri="{BB962C8B-B14F-4D97-AF65-F5344CB8AC3E}">
        <p14:creationId xmlns:p14="http://schemas.microsoft.com/office/powerpoint/2010/main" val="1781349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Üretim Ekonomisinin Çalışma Yöntemi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Dikdörtgen 2"/>
          <p:cNvSpPr/>
          <p:nvPr/>
        </p:nvSpPr>
        <p:spPr>
          <a:xfrm>
            <a:off x="2421276" y="1737572"/>
            <a:ext cx="9219344" cy="3416320"/>
          </a:xfrm>
          <a:prstGeom prst="rect">
            <a:avLst/>
          </a:prstGeom>
        </p:spPr>
        <p:txBody>
          <a:bodyPr wrap="square">
            <a:spAutoFit/>
          </a:bodyPr>
          <a:lstStyle/>
          <a:p>
            <a:pPr algn="just"/>
            <a:r>
              <a:rPr lang="tr-TR" dirty="0"/>
              <a:t>Ekonomik çalışmalarda teori ve model sözcükleri çoğu kez </a:t>
            </a:r>
            <a:r>
              <a:rPr lang="tr-TR" dirty="0" smtClean="0"/>
              <a:t>eşanlamlı </a:t>
            </a:r>
            <a:r>
              <a:rPr lang="tr-TR" dirty="0"/>
              <a:t>olarak kullanılmaktadır. Sanayide, örneğin, bir otomobilin belirli bölümlerini ve bu </a:t>
            </a:r>
            <a:r>
              <a:rPr lang="tr-TR" dirty="0" smtClean="0"/>
              <a:t>bölümlerin </a:t>
            </a:r>
            <a:r>
              <a:rPr lang="tr-TR" dirty="0"/>
              <a:t>işleyişini basit olarak aydınlatmak, temsil etmek üzere otomobil modellerinden yararlanılmaktadır. Bu modeller, otomobil üreticilerinin çalışmalarına yardımcı olmak amacıyla kurulmaktadır. Ekonomide belirli bir piyasa yapısını ve işleyişini, kaynaklar ve ürünler arasındaki İlişkileri açıklamak üzere buna benzer bir şekilde modeller oluşturulmaktadır. Nasıl sanayide oluşturulan bir otomobil modelinin gerçek bir otomobilin yerini alması düşünülemezse ekonomide oluşturulan bir teorinin veya modelin de gerçek yaşamın yerini alması beklenemez. Bir otomobil modelinden nasıl belirli basitleştirmeler ve varsayımların ışığı altında gerçek yaşamdaki bir</a:t>
            </a:r>
          </a:p>
          <a:p>
            <a:pPr algn="just"/>
            <a:r>
              <a:rPr lang="tr-TR" dirty="0" smtClean="0"/>
              <a:t>işleyiş mekanizması </a:t>
            </a:r>
            <a:r>
              <a:rPr lang="tr-TR" dirty="0"/>
              <a:t>açıklaması bekleniyorsa ekonomide kurulan bir modelden de aynı şey beklenmektedir. Kısacası; ekonomik bir teori belirli koşullar altında belirli bir olgunun işleyiş mekanizmasını açıklamak üzere kurulmuş bir modeldir.</a:t>
            </a:r>
          </a:p>
        </p:txBody>
      </p:sp>
    </p:spTree>
    <p:extLst>
      <p:ext uri="{BB962C8B-B14F-4D97-AF65-F5344CB8AC3E}">
        <p14:creationId xmlns:p14="http://schemas.microsoft.com/office/powerpoint/2010/main" val="710377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Üretim Ekonomisinin Çalışma Yöntemi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Dikdörtgen 2"/>
          <p:cNvSpPr/>
          <p:nvPr/>
        </p:nvSpPr>
        <p:spPr>
          <a:xfrm>
            <a:off x="2739356" y="2352782"/>
            <a:ext cx="1350178" cy="369332"/>
          </a:xfrm>
          <a:prstGeom prst="rect">
            <a:avLst/>
          </a:prstGeom>
        </p:spPr>
        <p:txBody>
          <a:bodyPr wrap="none">
            <a:spAutoFit/>
          </a:bodyPr>
          <a:lstStyle/>
          <a:p>
            <a:r>
              <a:rPr lang="tr-TR" dirty="0"/>
              <a:t> Varsayımlar</a:t>
            </a:r>
          </a:p>
        </p:txBody>
      </p:sp>
      <p:sp>
        <p:nvSpPr>
          <p:cNvPr id="4" name="Dikdörtgen 3"/>
          <p:cNvSpPr/>
          <p:nvPr/>
        </p:nvSpPr>
        <p:spPr>
          <a:xfrm>
            <a:off x="1613043" y="3105835"/>
            <a:ext cx="9894013" cy="369332"/>
          </a:xfrm>
          <a:prstGeom prst="rect">
            <a:avLst/>
          </a:prstGeom>
        </p:spPr>
        <p:txBody>
          <a:bodyPr wrap="square">
            <a:spAutoFit/>
          </a:bodyPr>
          <a:lstStyle/>
          <a:p>
            <a:r>
              <a:rPr lang="tr-TR" dirty="0"/>
              <a:t>Üretim ekonomisinde yapılan basitleştirici varsayımlar beş ana başlık halinde incelenebilir </a:t>
            </a:r>
          </a:p>
        </p:txBody>
      </p:sp>
    </p:spTree>
    <p:extLst>
      <p:ext uri="{BB962C8B-B14F-4D97-AF65-F5344CB8AC3E}">
        <p14:creationId xmlns:p14="http://schemas.microsoft.com/office/powerpoint/2010/main" val="2231642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Üretim Ekonomisinin Çalışma Yöntemi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Dikdörtgen 2"/>
          <p:cNvSpPr/>
          <p:nvPr/>
        </p:nvSpPr>
        <p:spPr>
          <a:xfrm>
            <a:off x="2529962" y="2352782"/>
            <a:ext cx="2549801" cy="369332"/>
          </a:xfrm>
          <a:prstGeom prst="rect">
            <a:avLst/>
          </a:prstGeom>
        </p:spPr>
        <p:txBody>
          <a:bodyPr wrap="none">
            <a:spAutoFit/>
          </a:bodyPr>
          <a:lstStyle/>
          <a:p>
            <a:r>
              <a:rPr lang="tr-TR" dirty="0"/>
              <a:t>Tam Belirlilik Varsayımları</a:t>
            </a:r>
          </a:p>
        </p:txBody>
      </p:sp>
      <p:sp>
        <p:nvSpPr>
          <p:cNvPr id="4" name="Dikdörtgen 3"/>
          <p:cNvSpPr/>
          <p:nvPr/>
        </p:nvSpPr>
        <p:spPr>
          <a:xfrm>
            <a:off x="1784277" y="2855126"/>
            <a:ext cx="9804971" cy="1200329"/>
          </a:xfrm>
          <a:prstGeom prst="rect">
            <a:avLst/>
          </a:prstGeom>
        </p:spPr>
        <p:txBody>
          <a:bodyPr wrap="square">
            <a:spAutoFit/>
          </a:bodyPr>
          <a:lstStyle/>
          <a:p>
            <a:pPr algn="just"/>
            <a:r>
              <a:rPr lang="tr-TR" dirty="0"/>
              <a:t>Birinci güçlük iklim koşulları ve fiyatların değişken, belirsiz ve kontrol edilemez niteliğinden kaynaklanmaktadır. Belirli bir ürünün üretilip üretilmemesine karar verme sürecinde bu denli önem taşıyan bu iki </a:t>
            </a:r>
            <a:r>
              <a:rPr lang="tr-TR" dirty="0" smtClean="0"/>
              <a:t>faktörün kontrol </a:t>
            </a:r>
            <a:r>
              <a:rPr lang="tr-TR" dirty="0"/>
              <a:t>edilemez niteliği tarımsal üretim ekonomisi dalında çalışan bilim adamının işini daha da zorlaştırmaktadır.</a:t>
            </a:r>
          </a:p>
        </p:txBody>
      </p:sp>
    </p:spTree>
    <p:extLst>
      <p:ext uri="{BB962C8B-B14F-4D97-AF65-F5344CB8AC3E}">
        <p14:creationId xmlns:p14="http://schemas.microsoft.com/office/powerpoint/2010/main" val="3509076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34948" y="844961"/>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Üretim Ekonomisinin Çalışma Yöntemi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Dikdörtgen 2"/>
          <p:cNvSpPr/>
          <p:nvPr/>
        </p:nvSpPr>
        <p:spPr>
          <a:xfrm>
            <a:off x="2412792" y="2352782"/>
            <a:ext cx="2619756" cy="369332"/>
          </a:xfrm>
          <a:prstGeom prst="rect">
            <a:avLst/>
          </a:prstGeom>
        </p:spPr>
        <p:txBody>
          <a:bodyPr wrap="none">
            <a:spAutoFit/>
          </a:bodyPr>
          <a:lstStyle/>
          <a:p>
            <a:r>
              <a:rPr lang="tr-TR" dirty="0"/>
              <a:t> Statik Analiz Varsayımları</a:t>
            </a:r>
          </a:p>
        </p:txBody>
      </p:sp>
      <p:sp>
        <p:nvSpPr>
          <p:cNvPr id="4" name="Dikdörtgen 3"/>
          <p:cNvSpPr/>
          <p:nvPr/>
        </p:nvSpPr>
        <p:spPr>
          <a:xfrm>
            <a:off x="2164423" y="3255819"/>
            <a:ext cx="9024134" cy="1477328"/>
          </a:xfrm>
          <a:prstGeom prst="rect">
            <a:avLst/>
          </a:prstGeom>
        </p:spPr>
        <p:txBody>
          <a:bodyPr wrap="square">
            <a:spAutoFit/>
          </a:bodyPr>
          <a:lstStyle/>
          <a:p>
            <a:pPr algn="just"/>
            <a:r>
              <a:rPr lang="tr-TR" dirty="0"/>
              <a:t>İkinci bir güçlük tarımsal üretim dalında üretim süresinin uzun olmasıdır. Örneğin; pamuk altı aylık bir gelişme devresine gereksinim gösterir. Yetiştirilen bir hayvanın doğması ile pazarlanması arasında uzun bir süre bulunmaktadır. Ekonomik analizlerde paranın zaman değerinin önem taşıması nedeniyle üretim sürecinin uzunluğu tarımsal alanda yapılan üretim ekonomisi çalışmalarına yeni zorluklar eklemektedir.</a:t>
            </a:r>
          </a:p>
        </p:txBody>
      </p:sp>
    </p:spTree>
    <p:extLst>
      <p:ext uri="{BB962C8B-B14F-4D97-AF65-F5344CB8AC3E}">
        <p14:creationId xmlns:p14="http://schemas.microsoft.com/office/powerpoint/2010/main" val="3958525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Üretim Ekonomisinin Çalışma Yöntemi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Dikdörtgen 2"/>
          <p:cNvSpPr/>
          <p:nvPr/>
        </p:nvSpPr>
        <p:spPr>
          <a:xfrm>
            <a:off x="2058352" y="2352782"/>
            <a:ext cx="2732736" cy="369332"/>
          </a:xfrm>
          <a:prstGeom prst="rect">
            <a:avLst/>
          </a:prstGeom>
        </p:spPr>
        <p:txBody>
          <a:bodyPr wrap="none">
            <a:spAutoFit/>
          </a:bodyPr>
          <a:lstStyle/>
          <a:p>
            <a:r>
              <a:rPr lang="tr-TR" dirty="0"/>
              <a:t>Sabit Teknoloji Varsayımları</a:t>
            </a:r>
          </a:p>
        </p:txBody>
      </p:sp>
      <p:sp>
        <p:nvSpPr>
          <p:cNvPr id="4" name="Dikdörtgen 3"/>
          <p:cNvSpPr/>
          <p:nvPr/>
        </p:nvSpPr>
        <p:spPr>
          <a:xfrm>
            <a:off x="1119883" y="2828836"/>
            <a:ext cx="9904288" cy="923330"/>
          </a:xfrm>
          <a:prstGeom prst="rect">
            <a:avLst/>
          </a:prstGeom>
        </p:spPr>
        <p:txBody>
          <a:bodyPr wrap="square">
            <a:spAutoFit/>
          </a:bodyPr>
          <a:lstStyle/>
          <a:p>
            <a:pPr algn="just"/>
            <a:r>
              <a:rPr lang="tr-TR" dirty="0"/>
              <a:t>Bir diğer güçlük sosyal koşulların değişkenliğidir. İnsanlar farklı değer yargıları, farklı gelenek ve göreneklere sahiptirler. Bu durum onların farklı hedeflere sahip olmasını, farklı yöntemler kullanmalarını doğurmaktadır.</a:t>
            </a:r>
          </a:p>
        </p:txBody>
      </p:sp>
    </p:spTree>
    <p:extLst>
      <p:ext uri="{BB962C8B-B14F-4D97-AF65-F5344CB8AC3E}">
        <p14:creationId xmlns:p14="http://schemas.microsoft.com/office/powerpoint/2010/main" val="2748143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65771" y="1122363"/>
            <a:ext cx="10818687" cy="1230419"/>
          </a:xfrm>
        </p:spPr>
        <p:txBody>
          <a:bodyPr>
            <a:normAutofit fontScale="90000"/>
          </a:bodyPr>
          <a:lstStyle/>
          <a:p>
            <a:pPr algn="ctr"/>
            <a:r>
              <a:rPr lang="tr-TR" dirty="0">
                <a:latin typeface="Arial" panose="020B0604020202020204" pitchFamily="34" charset="0"/>
                <a:cs typeface="Arial" panose="020B0604020202020204" pitchFamily="34" charset="0"/>
              </a:rPr>
              <a:t>Üretim Ekonomisinin Çalışma Yöntemi</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Dikdörtgen 2"/>
          <p:cNvSpPr/>
          <p:nvPr/>
        </p:nvSpPr>
        <p:spPr>
          <a:xfrm>
            <a:off x="1474194" y="2432675"/>
            <a:ext cx="5236690" cy="369332"/>
          </a:xfrm>
          <a:prstGeom prst="rect">
            <a:avLst/>
          </a:prstGeom>
        </p:spPr>
        <p:txBody>
          <a:bodyPr wrap="none">
            <a:spAutoFit/>
          </a:bodyPr>
          <a:lstStyle/>
          <a:p>
            <a:r>
              <a:rPr lang="tr-TR" dirty="0"/>
              <a:t>Kar Maksimizasyonu ve Rasyonel Davranış </a:t>
            </a:r>
            <a:r>
              <a:rPr lang="tr-TR" dirty="0" smtClean="0"/>
              <a:t>Varsayımlar</a:t>
            </a:r>
            <a:endParaRPr lang="tr-TR" dirty="0"/>
          </a:p>
        </p:txBody>
      </p:sp>
      <p:sp>
        <p:nvSpPr>
          <p:cNvPr id="4" name="Dikdörtgen 3"/>
          <p:cNvSpPr/>
          <p:nvPr/>
        </p:nvSpPr>
        <p:spPr>
          <a:xfrm>
            <a:off x="811658" y="3239803"/>
            <a:ext cx="10253609" cy="923330"/>
          </a:xfrm>
          <a:prstGeom prst="rect">
            <a:avLst/>
          </a:prstGeom>
        </p:spPr>
        <p:txBody>
          <a:bodyPr wrap="square">
            <a:spAutoFit/>
          </a:bodyPr>
          <a:lstStyle/>
          <a:p>
            <a:r>
              <a:rPr lang="tr-TR" dirty="0"/>
              <a:t>Bir firma veya işletme birden fazla ekonomik birimin bir araya geldiği ekonomik bir varlık olarak düşünülebilir. İş yaşamı, kar amacı açısından bakıldığında tarımsal işletme iş yaşamındaki bir firma ile benzerlikler göstermektedir.</a:t>
            </a:r>
          </a:p>
        </p:txBody>
      </p:sp>
    </p:spTree>
    <p:extLst>
      <p:ext uri="{BB962C8B-B14F-4D97-AF65-F5344CB8AC3E}">
        <p14:creationId xmlns:p14="http://schemas.microsoft.com/office/powerpoint/2010/main" val="35285436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55</TotalTime>
  <Words>562</Words>
  <Application>Microsoft Office PowerPoint</Application>
  <PresentationFormat>Geniş ekran</PresentationFormat>
  <Paragraphs>25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Tw Cen MT</vt:lpstr>
      <vt:lpstr>Devre</vt:lpstr>
      <vt:lpstr>Üretim Ekonomisinin Çalışma Yöntemi </vt:lpstr>
      <vt:lpstr>Üretim Ekonomisinin Çalışma Yöntemi </vt:lpstr>
      <vt:lpstr>Üretim Ekonomisinin Çalışma Yöntemi </vt:lpstr>
      <vt:lpstr>Üretim Ekonomisinin Çalışma Yöntemi </vt:lpstr>
      <vt:lpstr>Üretim Ekonomisinin Çalışma Yöntemi </vt:lpstr>
      <vt:lpstr>Üretim Ekonomisinin Çalışma Yöntemi </vt:lpstr>
      <vt:lpstr>Üretim Ekonomisinin Çalışma Yöntemi </vt:lpstr>
      <vt:lpstr>Üretim Ekonomisinin Çalışma Yöntemi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Tarım ekonomisi ve üretim ekonomisi Nedir?</dc:title>
  <dc:creator>halil fidan</dc:creator>
  <cp:lastModifiedBy>halil fidan</cp:lastModifiedBy>
  <cp:revision>18</cp:revision>
  <dcterms:created xsi:type="dcterms:W3CDTF">2018-11-16T06:39:51Z</dcterms:created>
  <dcterms:modified xsi:type="dcterms:W3CDTF">2018-11-16T07:35:37Z</dcterms:modified>
</cp:coreProperties>
</file>