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62" r:id="rId6"/>
    <p:sldId id="259" r:id="rId7"/>
    <p:sldId id="263" r:id="rId8"/>
    <p:sldId id="260" r:id="rId9"/>
    <p:sldId id="26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97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43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6563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481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1825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100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7249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9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43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42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12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087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86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77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67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805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CC8B7-DD1F-4158-8AD9-1CFE4F74C12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63E3B6-A3DE-45F4-85C0-6A8DCBE95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420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8647BC-5A91-4E39-977D-25A9BDDFE5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0085" y="584200"/>
            <a:ext cx="7872460" cy="2667000"/>
          </a:xfrm>
        </p:spPr>
        <p:txBody>
          <a:bodyPr/>
          <a:lstStyle/>
          <a:p>
            <a:pPr algn="ctr"/>
            <a:r>
              <a:rPr lang="tr-TR" sz="2400" dirty="0">
                <a:solidFill>
                  <a:schemeClr val="accent2">
                    <a:lumMod val="50000"/>
                  </a:schemeClr>
                </a:solidFill>
              </a:rPr>
              <a:t>HİN 413 ÇEŞİTLİ METİNLERDEN HİNTÇE ÇEVİRİLER I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प्रालय की कथा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tr-TR" sz="2400">
                <a:solidFill>
                  <a:schemeClr val="accent2">
                    <a:lumMod val="50000"/>
                  </a:schemeClr>
                </a:solidFill>
              </a:rPr>
            </a:br>
            <a:r>
              <a:rPr lang="tr-TR" sz="2400">
                <a:solidFill>
                  <a:schemeClr val="accent2">
                    <a:lumMod val="50000"/>
                  </a:schemeClr>
                </a:solidFill>
              </a:rPr>
              <a:t>4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</a:rPr>
              <a:t>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90C004B-A247-458C-BE34-CD6128529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2267" y="3946236"/>
            <a:ext cx="7872460" cy="1440873"/>
          </a:xfrm>
        </p:spPr>
        <p:txBody>
          <a:bodyPr>
            <a:normAutofit fontScale="92500" lnSpcReduction="20000"/>
          </a:bodyPr>
          <a:lstStyle/>
          <a:p>
            <a:r>
              <a:rPr lang="tr-TR" sz="1400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sz="1400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sz="1400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sz="1400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sz="1400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3907327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339CBCA-0413-4BEF-9F8B-8A429333933A}"/>
              </a:ext>
            </a:extLst>
          </p:cNvPr>
          <p:cNvSpPr/>
          <p:nvPr/>
        </p:nvSpPr>
        <p:spPr>
          <a:xfrm>
            <a:off x="1930400" y="2064435"/>
            <a:ext cx="5461000" cy="170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सातों समुद्र उमड़कर पृथवी को अपने में समेटते हुए एकाकार हो गए | तीनों लोक एक महासमुद्र के रूप में हो गए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78945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1FEB15B-1F54-459C-A946-0981D4B4043E}"/>
              </a:ext>
            </a:extLst>
          </p:cNvPr>
          <p:cNvSpPr/>
          <p:nvPr/>
        </p:nvSpPr>
        <p:spPr>
          <a:xfrm>
            <a:off x="1866900" y="471056"/>
            <a:ext cx="6667500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प्रालय की कथा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इसके पश्चात् सौ वर्षो तक पृथवी पर वर्षा नहीं हुई | सब ओर भयानक दुर्भीक्षा | बिना पानी त्राहि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त्राहि मच गई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केवल इतना ही नहीं |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02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DEB5B2F-422A-4E2A-A5A3-D19629DF3E6A}"/>
              </a:ext>
            </a:extLst>
          </p:cNvPr>
          <p:cNvSpPr/>
          <p:nvPr/>
        </p:nvSpPr>
        <p:spPr>
          <a:xfrm>
            <a:off x="1866900" y="2116003"/>
            <a:ext cx="6096000" cy="23647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आकाश में अंगारों की वर्षा करने वाली सूर्य की रात कीरणों का उदय |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संसार के सभी छोटे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बड़े जीव जल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जलकर नष्ट होने लगे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407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E4C825C-7861-496C-906A-41B0D54D6EE5}"/>
              </a:ext>
            </a:extLst>
          </p:cNvPr>
          <p:cNvSpPr/>
          <p:nvPr/>
        </p:nvSpPr>
        <p:spPr>
          <a:xfrm>
            <a:off x="2105891" y="1454727"/>
            <a:ext cx="5425209" cy="2813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प्रलयकाल का यह तो आरंभ था | समुद्र की वाद्वाग्नि प्रकार हो उठी | पाताल लोक में वाले शेषनाग के मुख से विकराल विषाग्नि धूं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धूं कर न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काले लगी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069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35F3CCB-0A1D-4FFF-BDE6-5422B7A75306}"/>
              </a:ext>
            </a:extLst>
          </p:cNvPr>
          <p:cNvSpPr/>
          <p:nvPr/>
        </p:nvSpPr>
        <p:spPr>
          <a:xfrm>
            <a:off x="1676400" y="2133601"/>
            <a:ext cx="6692900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समस्त वातावरण जल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थल और नभ में ऐसा हो गया मानों त्रिनेत्रधारी भगवान रूद्र ने रौद्र रूप धारण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कर लिया हो | उनके मस्तक के तीसरे नेत्र की अग्नि भभक उठी हो |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448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833AF7D-DDDA-4113-BAEE-7967416523E7}"/>
              </a:ext>
            </a:extLst>
          </p:cNvPr>
          <p:cNvSpPr/>
          <p:nvPr/>
        </p:nvSpPr>
        <p:spPr>
          <a:xfrm>
            <a:off x="2064327" y="1025236"/>
            <a:ext cx="5161973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सभी प्रकार की अग्नियों के इस प्रकार उग्र रूप धारण कर लेने पर तीनों लोक जलकर भस्मावशेष हो उठे | जल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थल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नभ में केवल आग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केवल आग ही आग |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147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16B6759-605A-4EDD-BE22-36B651C91174}"/>
              </a:ext>
            </a:extLst>
          </p:cNvPr>
          <p:cNvSpPr/>
          <p:nvPr/>
        </p:nvSpPr>
        <p:spPr>
          <a:xfrm>
            <a:off x="2501900" y="1828800"/>
            <a:ext cx="4470400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गगन मंडल जब भीषण गरमी से भभकने लगा तो नक्षत्र लोकों सहित सारा संसार नष्ट हो गया | कहीं कुछ शेष न रहा |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565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3CD815E-D73B-4DAC-A331-C03F86890B07}"/>
              </a:ext>
            </a:extLst>
          </p:cNvPr>
          <p:cNvSpPr/>
          <p:nvPr/>
        </p:nvSpPr>
        <p:spPr>
          <a:xfrm>
            <a:off x="1330036" y="1302328"/>
            <a:ext cx="7813964" cy="2813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अब बारी आई मेघों की | सात प्रलयंकारी मेघों ने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संस्वर्त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भीमनाद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द्रोण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चंड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बलाहक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व्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द्युत्पताक और शोणा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अग्नि के सामान जलाने वाले खौलते हुए जल की वृष्टि करनी आरंभ कर दी | प्रलयंकारी ये सातों प्रकार के मेघ अपने नाम को सार्थक करते हव धुआंधार वर्षा करते रहे |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245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DBBC8A6-B1EB-4051-9B9C-F3D9681D08B9}"/>
              </a:ext>
            </a:extLst>
          </p:cNvPr>
          <p:cNvSpPr/>
          <p:nvPr/>
        </p:nvSpPr>
        <p:spPr>
          <a:xfrm>
            <a:off x="1854200" y="1480904"/>
            <a:ext cx="6604000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जल से परिपूर्ण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भयंकर भीम नाद करने वाले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बिछु की तरह तीखे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उग्रता प्रदशिर्त करने वाले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सर्पों के झुंड अथवा पर्वत की कालिमा को फीकी करने वाले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विद्युत की पताका को पहराते हुए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रक्त सदृश मेघों ने पृथवी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जल और आकाश में अभेद स्थापित क्र दिया |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89032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363</Words>
  <Application>Microsoft Office PowerPoint</Application>
  <PresentationFormat>Geniş ekran</PresentationFormat>
  <Paragraphs>21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Yüzeyler</vt:lpstr>
      <vt:lpstr>HİN 413 ÇEŞİTLİ METİNLERDEN HİNTÇE ÇEVİRİLER I  प्रालय की कथा  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4. Hafta</dc:title>
  <dc:creator>Casper</dc:creator>
  <cp:lastModifiedBy>Casper</cp:lastModifiedBy>
  <cp:revision>5</cp:revision>
  <dcterms:created xsi:type="dcterms:W3CDTF">2020-05-04T13:00:26Z</dcterms:created>
  <dcterms:modified xsi:type="dcterms:W3CDTF">2020-05-10T03:43:23Z</dcterms:modified>
</cp:coreProperties>
</file>