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92"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snapToGrid="0">
      <p:cViewPr varScale="1">
        <p:scale>
          <a:sx n="85" d="100"/>
          <a:sy n="85" d="100"/>
        </p:scale>
        <p:origin x="77" y="3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Shape 4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567772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5" name="Shape 7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37532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0" name="Shape 7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4730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7" name="Shape 7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072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Shape 8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379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Shape 8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4156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1" name="Shape 8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8562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9" name="Shape 8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4586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7" name="Shape 8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1766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Shape 8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5" name="Shape 8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2025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Shape 8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63037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8" name="Shape 8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462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0" name="Shape 7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8977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4" name="Shape 8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97194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0" name="Shape 8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6683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Shape 8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Shape 8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06170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Shape 8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3" name="Shape 8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124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Shape 8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9" name="Shape 8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7381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Shape 8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5" name="Shape 8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95253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3" name="Shape 9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462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7" name="Shape 7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9759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3" name="Shape 7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994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9" name="Shape 7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4251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5" name="Shape 7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031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2" name="Shape 7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249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Shape 7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8" name="Shape 7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291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4" name="Shape 7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8598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407319" y="841772"/>
            <a:ext cx="6593681" cy="1790700"/>
          </a:xfrm>
        </p:spPr>
        <p:txBody>
          <a:bodyPr anchor="b">
            <a:normAutofit/>
          </a:bodyPr>
          <a:lstStyle>
            <a:lvl1pPr algn="l">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1407319" y="2701528"/>
            <a:ext cx="6593681" cy="124182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308133" y="4057651"/>
            <a:ext cx="2057400" cy="273844"/>
          </a:xfrm>
        </p:spPr>
        <p:txBody>
          <a:bodyPr/>
          <a:lstStyle/>
          <a:p>
            <a:fld id="{6FB63536-FD32-4269-84E0-64F6E182F374}" type="datetimeFigureOut">
              <a:rPr lang="tr-TR" smtClean="0"/>
              <a:t>12.6.2018</a:t>
            </a:fld>
            <a:endParaRPr lang="tr-TR"/>
          </a:p>
        </p:txBody>
      </p:sp>
      <p:sp>
        <p:nvSpPr>
          <p:cNvPr id="5" name="Footer Placeholder 4"/>
          <p:cNvSpPr>
            <a:spLocks noGrp="1"/>
          </p:cNvSpPr>
          <p:nvPr>
            <p:ph type="ftr" sz="quarter" idx="11"/>
          </p:nvPr>
        </p:nvSpPr>
        <p:spPr>
          <a:xfrm>
            <a:off x="1407318" y="4057651"/>
            <a:ext cx="3843665" cy="273844"/>
          </a:xfrm>
        </p:spPr>
        <p:txBody>
          <a:bodyPr/>
          <a:lstStyle/>
          <a:p>
            <a:endParaRPr lang="tr-TR"/>
          </a:p>
        </p:txBody>
      </p:sp>
      <p:sp>
        <p:nvSpPr>
          <p:cNvPr id="6" name="Slide Number Placeholder 5"/>
          <p:cNvSpPr>
            <a:spLocks noGrp="1"/>
          </p:cNvSpPr>
          <p:nvPr>
            <p:ph type="sldNum" sz="quarter" idx="12"/>
          </p:nvPr>
        </p:nvSpPr>
        <p:spPr>
          <a:xfrm>
            <a:off x="7422684" y="4057650"/>
            <a:ext cx="578317" cy="273844"/>
          </a:xfrm>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275485001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3228499"/>
            <a:ext cx="7434266" cy="614516"/>
          </a:xfrm>
        </p:spPr>
        <p:txBody>
          <a:bodyPr anchor="b">
            <a:normAutofit/>
          </a:bodyPr>
          <a:lstStyle>
            <a:lvl1pPr>
              <a:defRPr sz="24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56058" y="454819"/>
            <a:ext cx="7434266" cy="247483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856024" y="3843015"/>
            <a:ext cx="7433144" cy="511854"/>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FB63536-FD32-4269-84E0-64F6E182F374}"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14250631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457200"/>
            <a:ext cx="7429466" cy="2571750"/>
          </a:xfrm>
        </p:spPr>
        <p:txBody>
          <a:bodyPr anchor="ctr">
            <a:normAutofit/>
          </a:bodyPr>
          <a:lstStyle>
            <a:lvl1pPr>
              <a:defRPr sz="27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56058" y="3314700"/>
            <a:ext cx="7428344" cy="10286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FB63536-FD32-4269-84E0-64F6E182F374}"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38679896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061322"/>
          </a:xfrm>
        </p:spPr>
        <p:txBody>
          <a:bodyPr anchor="ctr">
            <a:normAutofit/>
          </a:bodyPr>
          <a:lstStyle>
            <a:lvl1pPr>
              <a:defRPr sz="27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4" name="Text Placeholder 3"/>
          <p:cNvSpPr>
            <a:spLocks noGrp="1"/>
          </p:cNvSpPr>
          <p:nvPr>
            <p:ph type="body" sz="half" idx="2"/>
          </p:nvPr>
        </p:nvSpPr>
        <p:spPr>
          <a:xfrm>
            <a:off x="856058" y="3232439"/>
            <a:ext cx="7429502" cy="1117122"/>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FB63536-FD32-4269-84E0-64F6E182F374}"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0000000-1234-1234-1234-123412341234}" type="slidenum">
              <a:rPr lang="tr" smtClean="0"/>
              <a:pPr/>
              <a:t>‹#›</a:t>
            </a:fld>
            <a:endParaRPr lang="tr"/>
          </a:p>
        </p:txBody>
      </p:sp>
      <p:sp>
        <p:nvSpPr>
          <p:cNvPr id="60" name="TextBox 59"/>
          <p:cNvSpPr txBox="1"/>
          <p:nvPr/>
        </p:nvSpPr>
        <p:spPr>
          <a:xfrm>
            <a:off x="677634" y="54929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7903028" y="207372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5549400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1600531"/>
            <a:ext cx="7429501" cy="1883876"/>
          </a:xfrm>
        </p:spPr>
        <p:txBody>
          <a:bodyPr anchor="b">
            <a:normAutofit/>
          </a:bodyPr>
          <a:lstStyle>
            <a:lvl1pPr>
              <a:defRPr sz="27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56023" y="3493241"/>
            <a:ext cx="7428379" cy="855483"/>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FB63536-FD32-4269-84E0-64F6E182F374}"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3084453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457200"/>
            <a:ext cx="7429499" cy="142875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856058" y="2005847"/>
            <a:ext cx="2397674"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8" name="Text Placeholder 3"/>
          <p:cNvSpPr>
            <a:spLocks noGrp="1"/>
          </p:cNvSpPr>
          <p:nvPr>
            <p:ph type="body" sz="half" idx="15"/>
          </p:nvPr>
        </p:nvSpPr>
        <p:spPr>
          <a:xfrm>
            <a:off x="845939" y="2520197"/>
            <a:ext cx="2406551"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9" name="Text Placeholder 4"/>
          <p:cNvSpPr>
            <a:spLocks noGrp="1"/>
          </p:cNvSpPr>
          <p:nvPr>
            <p:ph type="body" sz="quarter" idx="3"/>
          </p:nvPr>
        </p:nvSpPr>
        <p:spPr>
          <a:xfrm>
            <a:off x="3386075" y="2008226"/>
            <a:ext cx="2388289"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10" name="Text Placeholder 3"/>
          <p:cNvSpPr>
            <a:spLocks noGrp="1"/>
          </p:cNvSpPr>
          <p:nvPr>
            <p:ph type="body" sz="half" idx="16"/>
          </p:nvPr>
        </p:nvSpPr>
        <p:spPr>
          <a:xfrm>
            <a:off x="3378160" y="2522576"/>
            <a:ext cx="2396873"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11" name="Text Placeholder 4"/>
          <p:cNvSpPr>
            <a:spLocks noGrp="1"/>
          </p:cNvSpPr>
          <p:nvPr>
            <p:ph type="body" sz="quarter" idx="13"/>
          </p:nvPr>
        </p:nvSpPr>
        <p:spPr>
          <a:xfrm>
            <a:off x="5889332" y="2005847"/>
            <a:ext cx="2396226"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12" name="Text Placeholder 3"/>
          <p:cNvSpPr>
            <a:spLocks noGrp="1"/>
          </p:cNvSpPr>
          <p:nvPr>
            <p:ph type="body" sz="half" idx="17"/>
          </p:nvPr>
        </p:nvSpPr>
        <p:spPr>
          <a:xfrm>
            <a:off x="5889332" y="2520197"/>
            <a:ext cx="2396226"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6FB63536-FD32-4269-84E0-64F6E182F374}" type="datetimeFigureOut">
              <a:rPr lang="tr-TR" smtClean="0"/>
              <a:t>12.6.2018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376710234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457200"/>
            <a:ext cx="7429499" cy="142875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856060" y="3303447"/>
            <a:ext cx="239643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20" name="Picture Placeholder 2"/>
          <p:cNvSpPr>
            <a:spLocks noGrp="1" noChangeAspect="1"/>
          </p:cNvSpPr>
          <p:nvPr>
            <p:ph type="pic" idx="15"/>
          </p:nvPr>
        </p:nvSpPr>
        <p:spPr>
          <a:xfrm>
            <a:off x="856060" y="2000249"/>
            <a:ext cx="2396430"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856060" y="3735644"/>
            <a:ext cx="2396430" cy="61338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22" name="Text Placeholder 4"/>
          <p:cNvSpPr>
            <a:spLocks noGrp="1"/>
          </p:cNvSpPr>
          <p:nvPr>
            <p:ph type="body" sz="quarter" idx="3"/>
          </p:nvPr>
        </p:nvSpPr>
        <p:spPr>
          <a:xfrm>
            <a:off x="3366790" y="3303447"/>
            <a:ext cx="240030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23" name="Picture Placeholder 2"/>
          <p:cNvSpPr>
            <a:spLocks noGrp="1" noChangeAspect="1"/>
          </p:cNvSpPr>
          <p:nvPr>
            <p:ph type="pic" idx="21"/>
          </p:nvPr>
        </p:nvSpPr>
        <p:spPr>
          <a:xfrm>
            <a:off x="3366790" y="2000249"/>
            <a:ext cx="2399205"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3365695" y="3735643"/>
            <a:ext cx="2400300" cy="6077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25" name="Text Placeholder 4"/>
          <p:cNvSpPr>
            <a:spLocks noGrp="1"/>
          </p:cNvSpPr>
          <p:nvPr>
            <p:ph type="body" sz="quarter" idx="13"/>
          </p:nvPr>
        </p:nvSpPr>
        <p:spPr>
          <a:xfrm>
            <a:off x="5889426" y="3303446"/>
            <a:ext cx="2393056"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26" name="Picture Placeholder 2"/>
          <p:cNvSpPr>
            <a:spLocks noGrp="1" noChangeAspect="1"/>
          </p:cNvSpPr>
          <p:nvPr>
            <p:ph type="pic" idx="22"/>
          </p:nvPr>
        </p:nvSpPr>
        <p:spPr>
          <a:xfrm>
            <a:off x="5889332" y="2000249"/>
            <a:ext cx="2396227"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5889332" y="3735641"/>
            <a:ext cx="2396226" cy="60775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6FB63536-FD32-4269-84E0-64F6E182F374}" type="datetimeFigureOut">
              <a:rPr lang="tr-TR" smtClean="0"/>
              <a:t>12.6.2018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41361265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B63536-FD32-4269-84E0-64F6E182F374}"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314543720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457200"/>
            <a:ext cx="1503758" cy="38862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56057" y="457200"/>
            <a:ext cx="5811443" cy="38862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B63536-FD32-4269-84E0-64F6E182F374}"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33136928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09"/>
        <p:cNvGrpSpPr/>
        <p:nvPr/>
      </p:nvGrpSpPr>
      <p:grpSpPr>
        <a:xfrm>
          <a:off x="0" y="0"/>
          <a:ext cx="0" cy="0"/>
          <a:chOff x="0" y="0"/>
          <a:chExt cx="0" cy="0"/>
        </a:xfrm>
      </p:grpSpPr>
      <p:sp>
        <p:nvSpPr>
          <p:cNvPr id="513" name="Shape 513"/>
          <p:cNvSpPr txBox="1">
            <a:spLocks noGrp="1"/>
          </p:cNvSpPr>
          <p:nvPr>
            <p:ph type="title"/>
          </p:nvPr>
        </p:nvSpPr>
        <p:spPr>
          <a:xfrm>
            <a:off x="1303801" y="598575"/>
            <a:ext cx="7030500" cy="9993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14" name="Shape 514"/>
          <p:cNvSpPr txBox="1">
            <a:spLocks noGrp="1"/>
          </p:cNvSpPr>
          <p:nvPr>
            <p:ph type="body" idx="1"/>
          </p:nvPr>
        </p:nvSpPr>
        <p:spPr>
          <a:xfrm>
            <a:off x="1303801" y="1990050"/>
            <a:ext cx="3430500" cy="2541600"/>
          </a:xfrm>
          <a:prstGeom prst="rect">
            <a:avLst/>
          </a:prstGeom>
          <a:noFill/>
          <a:ln>
            <a:noFill/>
          </a:ln>
        </p:spPr>
        <p:txBody>
          <a:bodyPr spcFirstLastPara="1" wrap="square" lIns="91425" tIns="91425" rIns="91425" bIns="91425" anchor="t" anchorCtr="0"/>
          <a:lstStyle>
            <a:lvl1pPr marL="342900" lvl="0" indent="-233363" algn="l" rtl="0">
              <a:lnSpc>
                <a:spcPct val="115000"/>
              </a:lnSpc>
              <a:spcBef>
                <a:spcPts val="0"/>
              </a:spcBef>
              <a:spcAft>
                <a:spcPts val="0"/>
              </a:spcAft>
              <a:buSzPts val="1300"/>
              <a:buChar char="●"/>
              <a:defRPr/>
            </a:lvl1pPr>
            <a:lvl2pPr marL="685800" lvl="1" indent="-223838" algn="l" rtl="0">
              <a:lnSpc>
                <a:spcPct val="115000"/>
              </a:lnSpc>
              <a:spcBef>
                <a:spcPts val="1200"/>
              </a:spcBef>
              <a:spcAft>
                <a:spcPts val="0"/>
              </a:spcAft>
              <a:buSzPts val="1100"/>
              <a:buChar char="○"/>
              <a:defRPr/>
            </a:lvl2pPr>
            <a:lvl3pPr marL="1028700" lvl="2" indent="-223838" algn="l" rtl="0">
              <a:lnSpc>
                <a:spcPct val="115000"/>
              </a:lnSpc>
              <a:spcBef>
                <a:spcPts val="1200"/>
              </a:spcBef>
              <a:spcAft>
                <a:spcPts val="0"/>
              </a:spcAft>
              <a:buSzPts val="1100"/>
              <a:buChar char="■"/>
              <a:defRPr/>
            </a:lvl3pPr>
            <a:lvl4pPr marL="1371600" lvl="3" indent="-223838" algn="l" rtl="0">
              <a:lnSpc>
                <a:spcPct val="115000"/>
              </a:lnSpc>
              <a:spcBef>
                <a:spcPts val="1200"/>
              </a:spcBef>
              <a:spcAft>
                <a:spcPts val="0"/>
              </a:spcAft>
              <a:buSzPts val="1100"/>
              <a:buChar char="●"/>
              <a:defRPr/>
            </a:lvl4pPr>
            <a:lvl5pPr marL="1714500" lvl="4" indent="-223838" algn="l" rtl="0">
              <a:lnSpc>
                <a:spcPct val="115000"/>
              </a:lnSpc>
              <a:spcBef>
                <a:spcPts val="1200"/>
              </a:spcBef>
              <a:spcAft>
                <a:spcPts val="0"/>
              </a:spcAft>
              <a:buSzPts val="1100"/>
              <a:buChar char="○"/>
              <a:defRPr/>
            </a:lvl5pPr>
            <a:lvl6pPr marL="2057400" lvl="5" indent="-223838" algn="l" rtl="0">
              <a:lnSpc>
                <a:spcPct val="115000"/>
              </a:lnSpc>
              <a:spcBef>
                <a:spcPts val="1200"/>
              </a:spcBef>
              <a:spcAft>
                <a:spcPts val="0"/>
              </a:spcAft>
              <a:buSzPts val="1100"/>
              <a:buChar char="■"/>
              <a:defRPr/>
            </a:lvl6pPr>
            <a:lvl7pPr marL="2400300" lvl="6" indent="-223838" algn="l" rtl="0">
              <a:lnSpc>
                <a:spcPct val="115000"/>
              </a:lnSpc>
              <a:spcBef>
                <a:spcPts val="1200"/>
              </a:spcBef>
              <a:spcAft>
                <a:spcPts val="0"/>
              </a:spcAft>
              <a:buSzPts val="1100"/>
              <a:buChar char="●"/>
              <a:defRPr/>
            </a:lvl7pPr>
            <a:lvl8pPr marL="2743200" lvl="7" indent="-223838" algn="l" rtl="0">
              <a:lnSpc>
                <a:spcPct val="115000"/>
              </a:lnSpc>
              <a:spcBef>
                <a:spcPts val="1200"/>
              </a:spcBef>
              <a:spcAft>
                <a:spcPts val="0"/>
              </a:spcAft>
              <a:buSzPts val="1100"/>
              <a:buChar char="○"/>
              <a:defRPr/>
            </a:lvl8pPr>
            <a:lvl9pPr marL="3086100" lvl="8" indent="-223838" algn="l" rtl="0">
              <a:lnSpc>
                <a:spcPct val="115000"/>
              </a:lnSpc>
              <a:spcBef>
                <a:spcPts val="1200"/>
              </a:spcBef>
              <a:spcAft>
                <a:spcPts val="1200"/>
              </a:spcAft>
              <a:buSzPts val="1100"/>
              <a:buChar char="■"/>
              <a:defRPr/>
            </a:lvl9pPr>
          </a:lstStyle>
          <a:p>
            <a:endParaRPr/>
          </a:p>
        </p:txBody>
      </p:sp>
      <p:sp>
        <p:nvSpPr>
          <p:cNvPr id="515" name="Shape 515"/>
          <p:cNvSpPr txBox="1">
            <a:spLocks noGrp="1"/>
          </p:cNvSpPr>
          <p:nvPr>
            <p:ph type="body" idx="2"/>
          </p:nvPr>
        </p:nvSpPr>
        <p:spPr>
          <a:xfrm>
            <a:off x="4903651" y="1990050"/>
            <a:ext cx="3430500" cy="2541600"/>
          </a:xfrm>
          <a:prstGeom prst="rect">
            <a:avLst/>
          </a:prstGeom>
          <a:noFill/>
          <a:ln>
            <a:noFill/>
          </a:ln>
        </p:spPr>
        <p:txBody>
          <a:bodyPr spcFirstLastPara="1" wrap="square" lIns="91425" tIns="91425" rIns="91425" bIns="91425" anchor="t" anchorCtr="0"/>
          <a:lstStyle>
            <a:lvl1pPr marL="342900" lvl="0" indent="-233363" algn="l" rtl="0">
              <a:lnSpc>
                <a:spcPct val="115000"/>
              </a:lnSpc>
              <a:spcBef>
                <a:spcPts val="0"/>
              </a:spcBef>
              <a:spcAft>
                <a:spcPts val="0"/>
              </a:spcAft>
              <a:buSzPts val="1300"/>
              <a:buChar char="●"/>
              <a:defRPr/>
            </a:lvl1pPr>
            <a:lvl2pPr marL="685800" lvl="1" indent="-223838" algn="l" rtl="0">
              <a:lnSpc>
                <a:spcPct val="115000"/>
              </a:lnSpc>
              <a:spcBef>
                <a:spcPts val="1200"/>
              </a:spcBef>
              <a:spcAft>
                <a:spcPts val="0"/>
              </a:spcAft>
              <a:buSzPts val="1100"/>
              <a:buChar char="○"/>
              <a:defRPr/>
            </a:lvl2pPr>
            <a:lvl3pPr marL="1028700" lvl="2" indent="-223838" algn="l" rtl="0">
              <a:lnSpc>
                <a:spcPct val="115000"/>
              </a:lnSpc>
              <a:spcBef>
                <a:spcPts val="1200"/>
              </a:spcBef>
              <a:spcAft>
                <a:spcPts val="0"/>
              </a:spcAft>
              <a:buSzPts val="1100"/>
              <a:buChar char="■"/>
              <a:defRPr/>
            </a:lvl3pPr>
            <a:lvl4pPr marL="1371600" lvl="3" indent="-223838" algn="l" rtl="0">
              <a:lnSpc>
                <a:spcPct val="115000"/>
              </a:lnSpc>
              <a:spcBef>
                <a:spcPts val="1200"/>
              </a:spcBef>
              <a:spcAft>
                <a:spcPts val="0"/>
              </a:spcAft>
              <a:buSzPts val="1100"/>
              <a:buChar char="●"/>
              <a:defRPr/>
            </a:lvl4pPr>
            <a:lvl5pPr marL="1714500" lvl="4" indent="-223838" algn="l" rtl="0">
              <a:lnSpc>
                <a:spcPct val="115000"/>
              </a:lnSpc>
              <a:spcBef>
                <a:spcPts val="1200"/>
              </a:spcBef>
              <a:spcAft>
                <a:spcPts val="0"/>
              </a:spcAft>
              <a:buSzPts val="1100"/>
              <a:buChar char="○"/>
              <a:defRPr/>
            </a:lvl5pPr>
            <a:lvl6pPr marL="2057400" lvl="5" indent="-223838" algn="l" rtl="0">
              <a:lnSpc>
                <a:spcPct val="115000"/>
              </a:lnSpc>
              <a:spcBef>
                <a:spcPts val="1200"/>
              </a:spcBef>
              <a:spcAft>
                <a:spcPts val="0"/>
              </a:spcAft>
              <a:buSzPts val="1100"/>
              <a:buChar char="■"/>
              <a:defRPr/>
            </a:lvl6pPr>
            <a:lvl7pPr marL="2400300" lvl="6" indent="-223838" algn="l" rtl="0">
              <a:lnSpc>
                <a:spcPct val="115000"/>
              </a:lnSpc>
              <a:spcBef>
                <a:spcPts val="1200"/>
              </a:spcBef>
              <a:spcAft>
                <a:spcPts val="0"/>
              </a:spcAft>
              <a:buSzPts val="1100"/>
              <a:buChar char="●"/>
              <a:defRPr/>
            </a:lvl7pPr>
            <a:lvl8pPr marL="2743200" lvl="7" indent="-223838" algn="l" rtl="0">
              <a:lnSpc>
                <a:spcPct val="115000"/>
              </a:lnSpc>
              <a:spcBef>
                <a:spcPts val="1200"/>
              </a:spcBef>
              <a:spcAft>
                <a:spcPts val="0"/>
              </a:spcAft>
              <a:buSzPts val="1100"/>
              <a:buChar char="○"/>
              <a:defRPr/>
            </a:lvl8pPr>
            <a:lvl9pPr marL="3086100" lvl="8" indent="-223838" algn="l" rtl="0">
              <a:lnSpc>
                <a:spcPct val="115000"/>
              </a:lnSpc>
              <a:spcBef>
                <a:spcPts val="1200"/>
              </a:spcBef>
              <a:spcAft>
                <a:spcPts val="1200"/>
              </a:spcAft>
              <a:buSzPts val="1100"/>
              <a:buChar char="■"/>
              <a:defRPr/>
            </a:lvl9pPr>
          </a:lstStyle>
          <a:p>
            <a:endParaRPr/>
          </a:p>
        </p:txBody>
      </p:sp>
      <p:sp>
        <p:nvSpPr>
          <p:cNvPr id="516" name="Shape 516"/>
          <p:cNvSpPr txBox="1">
            <a:spLocks noGrp="1"/>
          </p:cNvSpPr>
          <p:nvPr>
            <p:ph type="sldNum" idx="12"/>
          </p:nvPr>
        </p:nvSpPr>
        <p:spPr>
          <a:xfrm>
            <a:off x="8451047" y="473697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9pPr>
          </a:lstStyle>
          <a:p>
            <a:fld id="{00000000-1234-1234-1234-123412341234}" type="slidenum">
              <a:rPr lang="tr" smtClean="0"/>
              <a:pPr/>
              <a:t>‹#›</a:t>
            </a:fld>
            <a:endParaRPr lang="tr"/>
          </a:p>
        </p:txBody>
      </p:sp>
    </p:spTree>
    <p:extLst>
      <p:ext uri="{BB962C8B-B14F-4D97-AF65-F5344CB8AC3E}">
        <p14:creationId xmlns:p14="http://schemas.microsoft.com/office/powerpoint/2010/main" val="2310582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17"/>
        <p:cNvGrpSpPr/>
        <p:nvPr/>
      </p:nvGrpSpPr>
      <p:grpSpPr>
        <a:xfrm>
          <a:off x="0" y="0"/>
          <a:ext cx="0" cy="0"/>
          <a:chOff x="0" y="0"/>
          <a:chExt cx="0" cy="0"/>
        </a:xfrm>
      </p:grpSpPr>
      <p:sp>
        <p:nvSpPr>
          <p:cNvPr id="521" name="Shape 521"/>
          <p:cNvSpPr txBox="1">
            <a:spLocks noGrp="1"/>
          </p:cNvSpPr>
          <p:nvPr>
            <p:ph type="title"/>
          </p:nvPr>
        </p:nvSpPr>
        <p:spPr>
          <a:xfrm>
            <a:off x="1303801" y="598575"/>
            <a:ext cx="7030500" cy="9993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22" name="Shape 522"/>
          <p:cNvSpPr txBox="1">
            <a:spLocks noGrp="1"/>
          </p:cNvSpPr>
          <p:nvPr>
            <p:ph type="body" idx="1"/>
          </p:nvPr>
        </p:nvSpPr>
        <p:spPr>
          <a:xfrm>
            <a:off x="1303801" y="1990050"/>
            <a:ext cx="7030500" cy="2541600"/>
          </a:xfrm>
          <a:prstGeom prst="rect">
            <a:avLst/>
          </a:prstGeom>
          <a:noFill/>
          <a:ln>
            <a:noFill/>
          </a:ln>
        </p:spPr>
        <p:txBody>
          <a:bodyPr spcFirstLastPara="1" wrap="square" lIns="91425" tIns="91425" rIns="91425" bIns="91425" anchor="t" anchorCtr="0"/>
          <a:lstStyle>
            <a:lvl1pPr marL="342900" lvl="0" indent="-233363" algn="l" rtl="0">
              <a:lnSpc>
                <a:spcPct val="115000"/>
              </a:lnSpc>
              <a:spcBef>
                <a:spcPts val="0"/>
              </a:spcBef>
              <a:spcAft>
                <a:spcPts val="0"/>
              </a:spcAft>
              <a:buSzPts val="1300"/>
              <a:buChar char="●"/>
              <a:defRPr/>
            </a:lvl1pPr>
            <a:lvl2pPr marL="685800" lvl="1" indent="-223838" algn="l" rtl="0">
              <a:lnSpc>
                <a:spcPct val="115000"/>
              </a:lnSpc>
              <a:spcBef>
                <a:spcPts val="1200"/>
              </a:spcBef>
              <a:spcAft>
                <a:spcPts val="0"/>
              </a:spcAft>
              <a:buSzPts val="1100"/>
              <a:buChar char="○"/>
              <a:defRPr/>
            </a:lvl2pPr>
            <a:lvl3pPr marL="1028700" lvl="2" indent="-223838" algn="l" rtl="0">
              <a:lnSpc>
                <a:spcPct val="115000"/>
              </a:lnSpc>
              <a:spcBef>
                <a:spcPts val="1200"/>
              </a:spcBef>
              <a:spcAft>
                <a:spcPts val="0"/>
              </a:spcAft>
              <a:buSzPts val="1100"/>
              <a:buChar char="■"/>
              <a:defRPr/>
            </a:lvl3pPr>
            <a:lvl4pPr marL="1371600" lvl="3" indent="-223838" algn="l" rtl="0">
              <a:lnSpc>
                <a:spcPct val="115000"/>
              </a:lnSpc>
              <a:spcBef>
                <a:spcPts val="1200"/>
              </a:spcBef>
              <a:spcAft>
                <a:spcPts val="0"/>
              </a:spcAft>
              <a:buSzPts val="1100"/>
              <a:buChar char="●"/>
              <a:defRPr/>
            </a:lvl4pPr>
            <a:lvl5pPr marL="1714500" lvl="4" indent="-223838" algn="l" rtl="0">
              <a:lnSpc>
                <a:spcPct val="115000"/>
              </a:lnSpc>
              <a:spcBef>
                <a:spcPts val="1200"/>
              </a:spcBef>
              <a:spcAft>
                <a:spcPts val="0"/>
              </a:spcAft>
              <a:buSzPts val="1100"/>
              <a:buChar char="○"/>
              <a:defRPr/>
            </a:lvl5pPr>
            <a:lvl6pPr marL="2057400" lvl="5" indent="-223838" algn="l" rtl="0">
              <a:lnSpc>
                <a:spcPct val="115000"/>
              </a:lnSpc>
              <a:spcBef>
                <a:spcPts val="1200"/>
              </a:spcBef>
              <a:spcAft>
                <a:spcPts val="0"/>
              </a:spcAft>
              <a:buSzPts val="1100"/>
              <a:buChar char="■"/>
              <a:defRPr/>
            </a:lvl6pPr>
            <a:lvl7pPr marL="2400300" lvl="6" indent="-223838" algn="l" rtl="0">
              <a:lnSpc>
                <a:spcPct val="115000"/>
              </a:lnSpc>
              <a:spcBef>
                <a:spcPts val="1200"/>
              </a:spcBef>
              <a:spcAft>
                <a:spcPts val="0"/>
              </a:spcAft>
              <a:buSzPts val="1100"/>
              <a:buChar char="●"/>
              <a:defRPr/>
            </a:lvl7pPr>
            <a:lvl8pPr marL="2743200" lvl="7" indent="-223838" algn="l" rtl="0">
              <a:lnSpc>
                <a:spcPct val="115000"/>
              </a:lnSpc>
              <a:spcBef>
                <a:spcPts val="1200"/>
              </a:spcBef>
              <a:spcAft>
                <a:spcPts val="0"/>
              </a:spcAft>
              <a:buSzPts val="1100"/>
              <a:buChar char="○"/>
              <a:defRPr/>
            </a:lvl8pPr>
            <a:lvl9pPr marL="3086100" lvl="8" indent="-223838" algn="l" rtl="0">
              <a:lnSpc>
                <a:spcPct val="115000"/>
              </a:lnSpc>
              <a:spcBef>
                <a:spcPts val="1200"/>
              </a:spcBef>
              <a:spcAft>
                <a:spcPts val="1200"/>
              </a:spcAft>
              <a:buSzPts val="1100"/>
              <a:buChar char="■"/>
              <a:defRPr/>
            </a:lvl9pPr>
          </a:lstStyle>
          <a:p>
            <a:endParaRPr/>
          </a:p>
        </p:txBody>
      </p:sp>
      <p:sp>
        <p:nvSpPr>
          <p:cNvPr id="523" name="Shape 523"/>
          <p:cNvSpPr txBox="1">
            <a:spLocks noGrp="1"/>
          </p:cNvSpPr>
          <p:nvPr>
            <p:ph type="sldNum" idx="12"/>
          </p:nvPr>
        </p:nvSpPr>
        <p:spPr>
          <a:xfrm>
            <a:off x="8451047" y="473697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9pPr>
          </a:lstStyle>
          <a:p>
            <a:fld id="{00000000-1234-1234-1234-123412341234}" type="slidenum">
              <a:rPr lang="tr" smtClean="0"/>
              <a:pPr/>
              <a:t>‹#›</a:t>
            </a:fld>
            <a:endParaRPr lang="tr"/>
          </a:p>
        </p:txBody>
      </p:sp>
    </p:spTree>
    <p:extLst>
      <p:ext uri="{BB962C8B-B14F-4D97-AF65-F5344CB8AC3E}">
        <p14:creationId xmlns:p14="http://schemas.microsoft.com/office/powerpoint/2010/main" val="237122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B63536-FD32-4269-84E0-64F6E182F374}"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35469171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064420"/>
            <a:ext cx="7429500" cy="2139553"/>
          </a:xfrm>
        </p:spPr>
        <p:txBody>
          <a:bodyPr anchor="b">
            <a:normAutofit/>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856058" y="3318272"/>
            <a:ext cx="7429500" cy="1031082"/>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B63536-FD32-4269-84E0-64F6E182F374}"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27841667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56058" y="1687114"/>
            <a:ext cx="3658792" cy="265628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1" y="1687114"/>
            <a:ext cx="3656408" cy="265628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FB63536-FD32-4269-84E0-64F6E182F374}"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37426250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464345"/>
            <a:ext cx="7429500" cy="110847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27515" y="1687115"/>
            <a:ext cx="3487337"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56058" y="2305048"/>
            <a:ext cx="3658793" cy="203835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00606" y="1687114"/>
            <a:ext cx="3484952"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29150" y="2305048"/>
            <a:ext cx="3656408" cy="203835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FB63536-FD32-4269-84E0-64F6E182F374}" type="datetimeFigureOut">
              <a:rPr lang="tr-TR" smtClean="0"/>
              <a:t>12.6.2018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38327270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FB63536-FD32-4269-84E0-64F6E182F374}" type="datetimeFigureOut">
              <a:rPr lang="tr-TR" smtClean="0"/>
              <a:t>12.6.2018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19727017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63536-FD32-4269-84E0-64F6E182F374}" type="datetimeFigureOut">
              <a:rPr lang="tr-TR" smtClean="0"/>
              <a:t>12.6.2018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33590076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457201"/>
            <a:ext cx="2892028" cy="1229913"/>
          </a:xfrm>
        </p:spPr>
        <p:txBody>
          <a:bodyPr anchor="b"/>
          <a:lstStyle>
            <a:lvl1pPr>
              <a:defRPr sz="2400"/>
            </a:lvl1pPr>
          </a:lstStyle>
          <a:p>
            <a:r>
              <a:rPr lang="tr-TR" smtClean="0"/>
              <a:t>Asıl başlık stili için tıklatın</a:t>
            </a:r>
            <a:endParaRPr lang="en-US" dirty="0"/>
          </a:p>
        </p:txBody>
      </p:sp>
      <p:sp>
        <p:nvSpPr>
          <p:cNvPr id="3" name="Content Placeholder 2"/>
          <p:cNvSpPr>
            <a:spLocks noGrp="1"/>
          </p:cNvSpPr>
          <p:nvPr>
            <p:ph idx="1"/>
          </p:nvPr>
        </p:nvSpPr>
        <p:spPr>
          <a:xfrm>
            <a:off x="3867150" y="444499"/>
            <a:ext cx="4418407" cy="3898901"/>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0029" y="1687114"/>
            <a:ext cx="2892028"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FB63536-FD32-4269-84E0-64F6E182F374}"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34486275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4450881" cy="1229915"/>
          </a:xfrm>
        </p:spPr>
        <p:txBody>
          <a:bodyPr anchor="b"/>
          <a:lstStyle>
            <a:lvl1pPr>
              <a:defRPr sz="24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5541" y="457201"/>
            <a:ext cx="2750018" cy="38861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6058" y="1687114"/>
            <a:ext cx="4450883"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FB63536-FD32-4269-84E0-64F6E182F374}"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tr" smtClean="0"/>
              <a:pPr/>
              <a:t>‹#›</a:t>
            </a:fld>
            <a:endParaRPr lang="tr"/>
          </a:p>
        </p:txBody>
      </p:sp>
    </p:spTree>
    <p:extLst>
      <p:ext uri="{BB962C8B-B14F-4D97-AF65-F5344CB8AC3E}">
        <p14:creationId xmlns:p14="http://schemas.microsoft.com/office/powerpoint/2010/main" val="31965864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0716" y="0"/>
            <a:ext cx="9040416" cy="51435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463888"/>
            <a:ext cx="7429499" cy="1108928"/>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1687115"/>
            <a:ext cx="7429499" cy="2656286"/>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92691" y="4412457"/>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6FB63536-FD32-4269-84E0-64F6E182F374}" type="datetimeFigureOut">
              <a:rPr lang="tr-TR" smtClean="0"/>
              <a:t>12.6.2018</a:t>
            </a:fld>
            <a:endParaRPr lang="tr-TR"/>
          </a:p>
        </p:txBody>
      </p:sp>
      <p:sp>
        <p:nvSpPr>
          <p:cNvPr id="5" name="Footer Placeholder 4"/>
          <p:cNvSpPr>
            <a:spLocks noGrp="1"/>
          </p:cNvSpPr>
          <p:nvPr>
            <p:ph type="ftr" sz="quarter" idx="3"/>
          </p:nvPr>
        </p:nvSpPr>
        <p:spPr>
          <a:xfrm>
            <a:off x="856059" y="4412457"/>
            <a:ext cx="4679482" cy="273844"/>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707241" y="4412456"/>
            <a:ext cx="578317"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00000000-1234-1234-1234-123412341234}" type="slidenum">
              <a:rPr lang="tr" smtClean="0"/>
              <a:pPr/>
              <a:t>‹#›</a:t>
            </a:fld>
            <a:endParaRPr lang="tr"/>
          </a:p>
        </p:txBody>
      </p:sp>
    </p:spTree>
    <p:extLst>
      <p:ext uri="{BB962C8B-B14F-4D97-AF65-F5344CB8AC3E}">
        <p14:creationId xmlns:p14="http://schemas.microsoft.com/office/powerpoint/2010/main" val="3039035320"/>
      </p:ext>
    </p:extLst>
  </p:cSld>
  <p:clrMap bg1="dk1" tx1="lt1" bg2="dk2" tx2="lt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 id="2147484208" r:id="rId16"/>
    <p:sldLayoutId id="2147484209" r:id="rId17"/>
    <p:sldLayoutId id="2147484210" r:id="rId18"/>
    <p:sldLayoutId id="2147484211" r:id="rId19"/>
  </p:sldLayoutIdLst>
  <p:hf sldNum="0" hdr="0" ftr="0" dt="0"/>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ctrTitle"/>
          </p:nvPr>
        </p:nvSpPr>
        <p:spPr>
          <a:xfrm rot="324" flipH="1">
            <a:off x="1656980" y="1626312"/>
            <a:ext cx="6240796" cy="1892700"/>
          </a:xfrm>
          <a:prstGeom prst="rect">
            <a:avLst/>
          </a:prstGeom>
          <a:noFill/>
          <a:ln>
            <a:noFill/>
          </a:ln>
        </p:spPr>
        <p:txBody>
          <a:bodyPr spcFirstLastPara="1" vert="horz" wrap="square" lIns="68569" tIns="68569" rIns="68569" bIns="68569" rtlCol="0" anchor="ctr" anchorCtr="0">
            <a:noAutofit/>
          </a:bodyPr>
          <a:lstStyle/>
          <a:p>
            <a:pPr>
              <a:lnSpc>
                <a:spcPct val="100000"/>
              </a:lnSpc>
              <a:spcBef>
                <a:spcPts val="0"/>
              </a:spcBef>
              <a:buSzPts val="3600"/>
            </a:pPr>
            <a:r>
              <a:rPr lang="tr" sz="6975" b="1" u="sng" dirty="0" smtClean="0">
                <a:solidFill>
                  <a:schemeClr val="dk1"/>
                </a:solidFill>
                <a:latin typeface="Comic Sans MS"/>
                <a:ea typeface="Comic Sans MS"/>
                <a:cs typeface="Comic Sans MS"/>
                <a:sym typeface="Comic Sans MS"/>
              </a:rPr>
              <a:t>Puantilizm</a:t>
            </a:r>
            <a:r>
              <a:rPr lang="tr" sz="4200" dirty="0" smtClean="0">
                <a:solidFill>
                  <a:schemeClr val="dk1"/>
                </a:solidFill>
                <a:latin typeface="Comic Sans MS"/>
                <a:ea typeface="Comic Sans MS"/>
                <a:cs typeface="Comic Sans MS"/>
                <a:sym typeface="Comic Sans MS"/>
              </a:rPr>
              <a:t> </a:t>
            </a:r>
            <a:r>
              <a:rPr lang="tr" sz="4200" dirty="0">
                <a:solidFill>
                  <a:schemeClr val="dk1"/>
                </a:solidFill>
                <a:latin typeface="Comic Sans MS"/>
                <a:ea typeface="Comic Sans MS"/>
                <a:cs typeface="Comic Sans MS"/>
                <a:sym typeface="Comic Sans MS"/>
              </a:rPr>
              <a:t>(Noktacılık) </a:t>
            </a:r>
            <a:endParaRPr sz="4200" dirty="0">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title"/>
          </p:nvPr>
        </p:nvSpPr>
        <p:spPr>
          <a:xfrm>
            <a:off x="1764984" y="407391"/>
            <a:ext cx="5629275" cy="637650"/>
          </a:xfrm>
          <a:prstGeom prst="rect">
            <a:avLst/>
          </a:prstGeom>
          <a:noFill/>
          <a:ln>
            <a:noFill/>
          </a:ln>
        </p:spPr>
        <p:txBody>
          <a:bodyPr spcFirstLastPara="1" vert="horz" wrap="square" lIns="68569" tIns="68569" rIns="68569" bIns="68569" rtlCol="0" anchor="t" anchorCtr="0">
            <a:noAutofit/>
          </a:bodyPr>
          <a:lstStyle/>
          <a:p>
            <a:pPr algn="ctr"/>
            <a:r>
              <a:rPr lang="tr" sz="2625" b="1" i="1" u="sng" dirty="0">
                <a:solidFill>
                  <a:srgbClr val="000000"/>
                </a:solidFill>
                <a:latin typeface="Comic Sans MS"/>
                <a:ea typeface="Comic Sans MS"/>
                <a:cs typeface="Comic Sans MS"/>
                <a:sym typeface="Comic Sans MS"/>
              </a:rPr>
              <a:t>P</a:t>
            </a:r>
            <a:r>
              <a:rPr lang="tr" sz="2625" i="1" u="sng" dirty="0">
                <a:solidFill>
                  <a:srgbClr val="000000"/>
                </a:solidFill>
                <a:latin typeface="Comic Sans MS"/>
                <a:ea typeface="Comic Sans MS"/>
                <a:cs typeface="Comic Sans MS"/>
                <a:sym typeface="Comic Sans MS"/>
              </a:rPr>
              <a:t>AUL</a:t>
            </a:r>
            <a:r>
              <a:rPr lang="tr" sz="2625" b="1" i="1" u="sng" dirty="0">
                <a:solidFill>
                  <a:srgbClr val="000000"/>
                </a:solidFill>
                <a:latin typeface="Comic Sans MS"/>
                <a:ea typeface="Comic Sans MS"/>
                <a:cs typeface="Comic Sans MS"/>
                <a:sym typeface="Comic Sans MS"/>
              </a:rPr>
              <a:t> S</a:t>
            </a:r>
            <a:r>
              <a:rPr lang="tr" sz="2625" i="1" u="sng" dirty="0">
                <a:solidFill>
                  <a:srgbClr val="000000"/>
                </a:solidFill>
                <a:latin typeface="Comic Sans MS"/>
                <a:ea typeface="Comic Sans MS"/>
                <a:cs typeface="Comic Sans MS"/>
                <a:sym typeface="Comic Sans MS"/>
              </a:rPr>
              <a:t>IGNAC </a:t>
            </a:r>
            <a:endParaRPr sz="2625" b="1" i="1" u="sng" dirty="0">
              <a:solidFill>
                <a:srgbClr val="000000"/>
              </a:solidFill>
              <a:latin typeface="Comic Sans MS"/>
              <a:ea typeface="Comic Sans MS"/>
              <a:cs typeface="Comic Sans MS"/>
              <a:sym typeface="Comic Sans MS"/>
            </a:endParaRPr>
          </a:p>
        </p:txBody>
      </p:sp>
      <p:sp>
        <p:nvSpPr>
          <p:cNvPr id="793" name="Shape 793"/>
          <p:cNvSpPr txBox="1">
            <a:spLocks noGrp="1"/>
          </p:cNvSpPr>
          <p:nvPr>
            <p:ph type="body" idx="1"/>
          </p:nvPr>
        </p:nvSpPr>
        <p:spPr>
          <a:xfrm>
            <a:off x="3945260" y="1123557"/>
            <a:ext cx="4026375" cy="3768483"/>
          </a:xfrm>
          <a:prstGeom prst="rect">
            <a:avLst/>
          </a:prstGeom>
          <a:noFill/>
          <a:ln>
            <a:noFill/>
          </a:ln>
        </p:spPr>
        <p:txBody>
          <a:bodyPr spcFirstLastPara="1" vert="horz" wrap="square" lIns="68569" tIns="68569" rIns="68569" bIns="68569" rtlCol="0" anchor="t" anchorCtr="0">
            <a:noAutofit/>
          </a:bodyPr>
          <a:lstStyle/>
          <a:p>
            <a:pPr indent="-252413">
              <a:buSzPts val="1700"/>
            </a:pPr>
            <a:r>
              <a:rPr lang="tr" sz="1275" dirty="0">
                <a:solidFill>
                  <a:srgbClr val="000000"/>
                </a:solidFill>
                <a:latin typeface="Comic Sans MS" panose="030F0702030302020204" pitchFamily="66" charset="0"/>
              </a:rPr>
              <a:t>Fransız neo-empresyonist ressam. </a:t>
            </a:r>
            <a:endParaRPr sz="1275" dirty="0">
              <a:solidFill>
                <a:srgbClr val="000000"/>
              </a:solidFill>
              <a:latin typeface="Comic Sans MS" panose="030F0702030302020204" pitchFamily="66" charset="0"/>
            </a:endParaRPr>
          </a:p>
          <a:p>
            <a:pPr indent="-252413">
              <a:buSzPts val="1700"/>
            </a:pPr>
            <a:r>
              <a:rPr lang="tr" sz="1275" dirty="0">
                <a:solidFill>
                  <a:srgbClr val="000000"/>
                </a:solidFill>
                <a:latin typeface="Comic Sans MS" panose="030F0702030302020204" pitchFamily="66" charset="0"/>
              </a:rPr>
              <a:t>Georges Seurat ile beraber puantilist (noktacı) stili geliştirmiştir.</a:t>
            </a:r>
            <a:endParaRPr sz="1275" dirty="0">
              <a:solidFill>
                <a:srgbClr val="000000"/>
              </a:solidFill>
              <a:latin typeface="Comic Sans MS" panose="030F0702030302020204" pitchFamily="66" charset="0"/>
            </a:endParaRPr>
          </a:p>
          <a:p>
            <a:pPr indent="-252413">
              <a:buSzPts val="1700"/>
            </a:pPr>
            <a:r>
              <a:rPr lang="tr" sz="1275" dirty="0">
                <a:solidFill>
                  <a:srgbClr val="000000"/>
                </a:solidFill>
                <a:latin typeface="Comic Sans MS" panose="030F0702030302020204" pitchFamily="66" charset="0"/>
              </a:rPr>
              <a:t>Divizyonizmin öncülerinden olan Signac’ın amacı renk ve ışığı en üstün biçimde elde edebilmek olmuştur.</a:t>
            </a:r>
            <a:endParaRPr sz="1275" dirty="0">
              <a:solidFill>
                <a:srgbClr val="000000"/>
              </a:solidFill>
              <a:latin typeface="Comic Sans MS" panose="030F0702030302020204" pitchFamily="66" charset="0"/>
            </a:endParaRPr>
          </a:p>
          <a:p>
            <a:pPr indent="-252413">
              <a:buSzPts val="1700"/>
            </a:pPr>
            <a:r>
              <a:rPr lang="tr" sz="1275" dirty="0">
                <a:solidFill>
                  <a:srgbClr val="000000"/>
                </a:solidFill>
                <a:latin typeface="Comic Sans MS" panose="030F0702030302020204" pitchFamily="66" charset="0"/>
              </a:rPr>
              <a:t>Duyguları iletmek için kullandığı hatlar da çeşitlidir. Yatay çizgiler durgunluk, yukarı uzananlar çizgiler neşe, aşağı dönükler olan çizgiler ise hüznü yansıtmaktadır. Aradaki diğer hatlar, bütün karışık duyguların yorumudur.</a:t>
            </a:r>
            <a:endParaRPr sz="1275" dirty="0">
              <a:solidFill>
                <a:srgbClr val="000000"/>
              </a:solidFill>
              <a:latin typeface="Comic Sans MS" panose="030F0702030302020204" pitchFamily="66" charset="0"/>
            </a:endParaRPr>
          </a:p>
          <a:p>
            <a:pPr indent="-252413">
              <a:buSzPts val="1700"/>
            </a:pPr>
            <a:r>
              <a:rPr lang="tr" sz="1275" dirty="0">
                <a:solidFill>
                  <a:srgbClr val="000000"/>
                </a:solidFill>
                <a:latin typeface="Comic Sans MS" panose="030F0702030302020204" pitchFamily="66" charset="0"/>
              </a:rPr>
              <a:t>Yaptığı manzaralarda, içinde bulunduğu tutum «görüntüyü tümüyle belirlemek ve ilettiği duyguyu ölümsüzleştirmektedir».</a:t>
            </a:r>
            <a:endParaRPr sz="1275" dirty="0">
              <a:solidFill>
                <a:srgbClr val="000000"/>
              </a:solidFill>
              <a:latin typeface="Comic Sans MS" panose="030F0702030302020204" pitchFamily="66" charset="0"/>
            </a:endParaRPr>
          </a:p>
        </p:txBody>
      </p:sp>
      <p:pic>
        <p:nvPicPr>
          <p:cNvPr id="794" name="Shape 794"/>
          <p:cNvPicPr preferRelativeResize="0"/>
          <p:nvPr/>
        </p:nvPicPr>
        <p:blipFill rotWithShape="1">
          <a:blip r:embed="rId3">
            <a:alphaModFix/>
          </a:blip>
          <a:srcRect/>
          <a:stretch/>
        </p:blipFill>
        <p:spPr>
          <a:xfrm>
            <a:off x="1051560" y="1123557"/>
            <a:ext cx="2804159" cy="3768483"/>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txBox="1">
            <a:spLocks noGrp="1"/>
          </p:cNvSpPr>
          <p:nvPr>
            <p:ph type="title"/>
          </p:nvPr>
        </p:nvSpPr>
        <p:spPr>
          <a:xfrm>
            <a:off x="1005840" y="609601"/>
            <a:ext cx="3313635" cy="723899"/>
          </a:xfrm>
          <a:prstGeom prst="rect">
            <a:avLst/>
          </a:prstGeom>
          <a:noFill/>
          <a:ln>
            <a:noFill/>
          </a:ln>
        </p:spPr>
        <p:txBody>
          <a:bodyPr spcFirstLastPara="1" vert="horz" wrap="square" lIns="68569" tIns="68569" rIns="68569" bIns="68569" rtlCol="0" anchor="t" anchorCtr="0">
            <a:noAutofit/>
          </a:bodyPr>
          <a:lstStyle/>
          <a:p>
            <a:pPr algn="ctr">
              <a:lnSpc>
                <a:spcPct val="100000"/>
              </a:lnSpc>
              <a:spcBef>
                <a:spcPts val="0"/>
              </a:spcBef>
              <a:buSzPts val="2800"/>
            </a:pPr>
            <a:r>
              <a:rPr lang="tr" sz="1125" i="1" u="sng" dirty="0">
                <a:solidFill>
                  <a:schemeClr val="dk1"/>
                </a:solidFill>
                <a:latin typeface="Comic Sans MS"/>
                <a:ea typeface="Comic Sans MS"/>
                <a:cs typeface="Comic Sans MS"/>
                <a:sym typeface="Comic Sans MS"/>
              </a:rPr>
              <a:t>Su Kuyusunda Provence’li Genç Kadınlar</a:t>
            </a:r>
            <a:endParaRPr sz="1125" i="1" u="sng" dirty="0">
              <a:solidFill>
                <a:schemeClr val="dk1"/>
              </a:solidFill>
              <a:latin typeface="Comic Sans MS"/>
              <a:ea typeface="Comic Sans MS"/>
              <a:cs typeface="Comic Sans MS"/>
              <a:sym typeface="Comic Sans MS"/>
            </a:endParaRPr>
          </a:p>
          <a:p>
            <a:pPr algn="ctr">
              <a:lnSpc>
                <a:spcPct val="100000"/>
              </a:lnSpc>
              <a:spcBef>
                <a:spcPts val="0"/>
              </a:spcBef>
              <a:buSzPts val="2800"/>
            </a:pPr>
            <a:r>
              <a:rPr lang="tr" sz="1125" i="1" u="sng" dirty="0">
                <a:solidFill>
                  <a:schemeClr val="dk1"/>
                </a:solidFill>
                <a:latin typeface="Comic Sans MS"/>
                <a:ea typeface="Comic Sans MS"/>
                <a:cs typeface="Comic Sans MS"/>
                <a:sym typeface="Comic Sans MS"/>
              </a:rPr>
              <a:t>Paul Signac</a:t>
            </a:r>
            <a:endParaRPr sz="1125" i="1" u="sng" dirty="0">
              <a:solidFill>
                <a:schemeClr val="dk1"/>
              </a:solidFill>
              <a:latin typeface="Comic Sans MS"/>
              <a:ea typeface="Comic Sans MS"/>
              <a:cs typeface="Comic Sans MS"/>
              <a:sym typeface="Comic Sans MS"/>
            </a:endParaRPr>
          </a:p>
        </p:txBody>
      </p:sp>
      <p:pic>
        <p:nvPicPr>
          <p:cNvPr id="800" name="Shape 800"/>
          <p:cNvPicPr preferRelativeResize="0"/>
          <p:nvPr/>
        </p:nvPicPr>
        <p:blipFill rotWithShape="1">
          <a:blip r:embed="rId3">
            <a:alphaModFix/>
          </a:blip>
          <a:srcRect/>
          <a:stretch/>
        </p:blipFill>
        <p:spPr>
          <a:xfrm>
            <a:off x="1005840" y="1333500"/>
            <a:ext cx="3313635" cy="3528060"/>
          </a:xfrm>
          <a:prstGeom prst="rect">
            <a:avLst/>
          </a:prstGeom>
          <a:noFill/>
          <a:ln>
            <a:noFill/>
          </a:ln>
        </p:spPr>
      </p:pic>
      <p:sp>
        <p:nvSpPr>
          <p:cNvPr id="801" name="Shape 801"/>
          <p:cNvSpPr txBox="1"/>
          <p:nvPr/>
        </p:nvSpPr>
        <p:spPr>
          <a:xfrm>
            <a:off x="4623901" y="609601"/>
            <a:ext cx="3316139" cy="643311"/>
          </a:xfrm>
          <a:prstGeom prst="rect">
            <a:avLst/>
          </a:prstGeom>
          <a:noFill/>
          <a:ln>
            <a:noFill/>
          </a:ln>
        </p:spPr>
        <p:txBody>
          <a:bodyPr spcFirstLastPara="1" wrap="square" lIns="68569" tIns="68569" rIns="68569" bIns="68569" anchor="ctr" anchorCtr="0">
            <a:noAutofit/>
          </a:bodyPr>
          <a:lstStyle/>
          <a:p>
            <a:pPr algn="ctr">
              <a:buSzPts val="1500"/>
            </a:pPr>
            <a:r>
              <a:rPr lang="tr" sz="1125" b="1" i="1" u="sng" dirty="0">
                <a:solidFill>
                  <a:schemeClr val="dk1"/>
                </a:solidFill>
                <a:latin typeface="Comic Sans MS"/>
                <a:ea typeface="Comic Sans MS"/>
                <a:cs typeface="Comic Sans MS"/>
                <a:sym typeface="Comic Sans MS"/>
              </a:rPr>
              <a:t>The Bonaventure Pine </a:t>
            </a:r>
            <a:endParaRPr sz="1125" b="1" i="1" u="sng" dirty="0">
              <a:solidFill>
                <a:schemeClr val="dk1"/>
              </a:solidFill>
              <a:latin typeface="Comic Sans MS"/>
              <a:ea typeface="Comic Sans MS"/>
              <a:cs typeface="Comic Sans MS"/>
              <a:sym typeface="Comic Sans MS"/>
            </a:endParaRPr>
          </a:p>
          <a:p>
            <a:pPr algn="ctr">
              <a:buSzPts val="1500"/>
            </a:pPr>
            <a:r>
              <a:rPr lang="tr" sz="1125" b="1" i="1" u="sng" dirty="0">
                <a:solidFill>
                  <a:schemeClr val="dk1"/>
                </a:solidFill>
                <a:latin typeface="Comic Sans MS"/>
                <a:ea typeface="Comic Sans MS"/>
                <a:cs typeface="Comic Sans MS"/>
                <a:sym typeface="Comic Sans MS"/>
              </a:rPr>
              <a:t>Paul Signac </a:t>
            </a:r>
            <a:endParaRPr sz="1125" b="1" i="1" u="sng" dirty="0">
              <a:solidFill>
                <a:schemeClr val="dk1"/>
              </a:solidFill>
              <a:latin typeface="Comic Sans MS"/>
              <a:ea typeface="Comic Sans MS"/>
              <a:cs typeface="Comic Sans MS"/>
              <a:sym typeface="Comic Sans MS"/>
            </a:endParaRPr>
          </a:p>
        </p:txBody>
      </p:sp>
      <p:pic>
        <p:nvPicPr>
          <p:cNvPr id="802" name="Shape 802"/>
          <p:cNvPicPr preferRelativeResize="0"/>
          <p:nvPr/>
        </p:nvPicPr>
        <p:blipFill rotWithShape="1">
          <a:blip r:embed="rId4">
            <a:alphaModFix/>
          </a:blip>
          <a:srcRect/>
          <a:stretch/>
        </p:blipFill>
        <p:spPr>
          <a:xfrm>
            <a:off x="4623901" y="1333500"/>
            <a:ext cx="3221775" cy="3528059"/>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title"/>
          </p:nvPr>
        </p:nvSpPr>
        <p:spPr>
          <a:xfrm>
            <a:off x="1028700" y="550685"/>
            <a:ext cx="3558540" cy="787500"/>
          </a:xfrm>
          <a:prstGeom prst="rect">
            <a:avLst/>
          </a:prstGeom>
          <a:noFill/>
          <a:ln>
            <a:noFill/>
          </a:ln>
        </p:spPr>
        <p:txBody>
          <a:bodyPr spcFirstLastPara="1" vert="horz" wrap="square" lIns="68569" tIns="68569" rIns="68569" bIns="68569" rtlCol="0" anchor="t" anchorCtr="0">
            <a:noAutofit/>
          </a:bodyPr>
          <a:lstStyle/>
          <a:p>
            <a:pPr algn="ctr"/>
            <a:r>
              <a:rPr lang="tr" sz="1125" i="1" u="sng" dirty="0">
                <a:solidFill>
                  <a:schemeClr val="dk1"/>
                </a:solidFill>
                <a:latin typeface="Comic Sans MS"/>
                <a:ea typeface="Comic Sans MS"/>
                <a:cs typeface="Comic Sans MS"/>
                <a:sym typeface="Comic Sans MS"/>
              </a:rPr>
              <a:t>Opus 217. Against the Enamel of a Background Rhythmic with Beats and Angles, Tones, and Tints, Portrait of M. Félix Fénéon in 1890 Paul Signac </a:t>
            </a:r>
            <a:endParaRPr sz="1125" i="1" u="sng" dirty="0">
              <a:solidFill>
                <a:schemeClr val="dk1"/>
              </a:solidFill>
              <a:latin typeface="Comic Sans MS"/>
              <a:ea typeface="Comic Sans MS"/>
              <a:cs typeface="Comic Sans MS"/>
              <a:sym typeface="Comic Sans MS"/>
            </a:endParaRPr>
          </a:p>
        </p:txBody>
      </p:sp>
      <p:pic>
        <p:nvPicPr>
          <p:cNvPr id="808" name="Shape 808"/>
          <p:cNvPicPr preferRelativeResize="0"/>
          <p:nvPr/>
        </p:nvPicPr>
        <p:blipFill rotWithShape="1">
          <a:blip r:embed="rId3">
            <a:alphaModFix/>
          </a:blip>
          <a:srcRect/>
          <a:stretch/>
        </p:blipFill>
        <p:spPr>
          <a:xfrm>
            <a:off x="1028700" y="1430438"/>
            <a:ext cx="3558540" cy="3431121"/>
          </a:xfrm>
          <a:prstGeom prst="rect">
            <a:avLst/>
          </a:prstGeom>
          <a:noFill/>
          <a:ln>
            <a:noFill/>
          </a:ln>
        </p:spPr>
      </p:pic>
      <p:sp>
        <p:nvSpPr>
          <p:cNvPr id="809" name="Shape 809"/>
          <p:cNvSpPr txBox="1"/>
          <p:nvPr/>
        </p:nvSpPr>
        <p:spPr>
          <a:xfrm rot="-1031" flipH="1">
            <a:off x="4884568" y="550648"/>
            <a:ext cx="3596632" cy="786998"/>
          </a:xfrm>
          <a:prstGeom prst="rect">
            <a:avLst/>
          </a:prstGeom>
          <a:noFill/>
          <a:ln>
            <a:noFill/>
          </a:ln>
        </p:spPr>
        <p:txBody>
          <a:bodyPr spcFirstLastPara="1" wrap="square" lIns="68569" tIns="68569" rIns="68569" bIns="68569" anchor="ctr" anchorCtr="0">
            <a:noAutofit/>
          </a:bodyPr>
          <a:lstStyle/>
          <a:p>
            <a:pPr algn="ctr">
              <a:buSzPts val="1500"/>
            </a:pPr>
            <a:r>
              <a:rPr lang="tr" sz="1125" b="1" i="1" u="sng" dirty="0">
                <a:solidFill>
                  <a:schemeClr val="dk1"/>
                </a:solidFill>
                <a:latin typeface="Comic Sans MS"/>
                <a:ea typeface="Comic Sans MS"/>
                <a:cs typeface="Comic Sans MS"/>
                <a:sym typeface="Comic Sans MS"/>
              </a:rPr>
              <a:t>Grand Canal - Venise</a:t>
            </a:r>
            <a:br>
              <a:rPr lang="tr" sz="1125" b="1" i="1" u="sng" dirty="0">
                <a:solidFill>
                  <a:schemeClr val="dk1"/>
                </a:solidFill>
                <a:latin typeface="Comic Sans MS"/>
                <a:ea typeface="Comic Sans MS"/>
                <a:cs typeface="Comic Sans MS"/>
                <a:sym typeface="Comic Sans MS"/>
              </a:rPr>
            </a:br>
            <a:r>
              <a:rPr lang="tr" sz="1125" b="1" i="1" u="sng" dirty="0">
                <a:solidFill>
                  <a:schemeClr val="dk1"/>
                </a:solidFill>
                <a:latin typeface="Comic Sans MS"/>
                <a:ea typeface="Comic Sans MS"/>
                <a:cs typeface="Comic Sans MS"/>
                <a:sym typeface="Comic Sans MS"/>
              </a:rPr>
              <a:t>Paul Signac</a:t>
            </a:r>
            <a:endParaRPr sz="1125" b="1" i="1" u="sng" dirty="0">
              <a:solidFill>
                <a:schemeClr val="dk1"/>
              </a:solidFill>
              <a:latin typeface="Comic Sans MS"/>
              <a:ea typeface="Comic Sans MS"/>
              <a:cs typeface="Comic Sans MS"/>
              <a:sym typeface="Comic Sans MS"/>
            </a:endParaRPr>
          </a:p>
        </p:txBody>
      </p:sp>
      <p:pic>
        <p:nvPicPr>
          <p:cNvPr id="810" name="Shape 810"/>
          <p:cNvPicPr preferRelativeResize="0"/>
          <p:nvPr/>
        </p:nvPicPr>
        <p:blipFill rotWithShape="1">
          <a:blip r:embed="rId4">
            <a:alphaModFix/>
          </a:blip>
          <a:srcRect/>
          <a:stretch/>
        </p:blipFill>
        <p:spPr>
          <a:xfrm>
            <a:off x="4884450" y="1430437"/>
            <a:ext cx="3596610" cy="343112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Shape 815"/>
          <p:cNvSpPr txBox="1">
            <a:spLocks noGrp="1"/>
          </p:cNvSpPr>
          <p:nvPr>
            <p:ph type="title"/>
          </p:nvPr>
        </p:nvSpPr>
        <p:spPr>
          <a:xfrm>
            <a:off x="1005840" y="701041"/>
            <a:ext cx="3272760" cy="586739"/>
          </a:xfrm>
          <a:prstGeom prst="rect">
            <a:avLst/>
          </a:prstGeom>
          <a:noFill/>
          <a:ln>
            <a:noFill/>
          </a:ln>
        </p:spPr>
        <p:txBody>
          <a:bodyPr spcFirstLastPara="1" vert="horz" wrap="square" lIns="68569" tIns="68569" rIns="68569" bIns="68569" rtlCol="0" anchor="t" anchorCtr="0">
            <a:noAutofit/>
          </a:bodyPr>
          <a:lstStyle/>
          <a:p>
            <a:pPr algn="ctr"/>
            <a:r>
              <a:rPr lang="tr" sz="1125" i="1" u="sng" dirty="0">
                <a:solidFill>
                  <a:schemeClr val="dk1"/>
                </a:solidFill>
                <a:latin typeface="Comic Sans MS"/>
                <a:ea typeface="Comic Sans MS"/>
                <a:cs typeface="Comic Sans MS"/>
                <a:sym typeface="Comic Sans MS"/>
              </a:rPr>
              <a:t>Blessing of the Tuna Fleet at Groix</a:t>
            </a:r>
            <a:endParaRPr sz="1125" i="1" u="sng" dirty="0">
              <a:solidFill>
                <a:schemeClr val="dk1"/>
              </a:solidFill>
              <a:latin typeface="Comic Sans MS"/>
              <a:ea typeface="Comic Sans MS"/>
              <a:cs typeface="Comic Sans MS"/>
              <a:sym typeface="Comic Sans MS"/>
            </a:endParaRPr>
          </a:p>
          <a:p>
            <a:pPr algn="ctr"/>
            <a:r>
              <a:rPr lang="tr" sz="1125" i="1" u="sng" dirty="0">
                <a:solidFill>
                  <a:schemeClr val="dk1"/>
                </a:solidFill>
                <a:latin typeface="Comic Sans MS"/>
                <a:ea typeface="Comic Sans MS"/>
                <a:cs typeface="Comic Sans MS"/>
                <a:sym typeface="Comic Sans MS"/>
              </a:rPr>
              <a:t>Paul Signac </a:t>
            </a:r>
            <a:endParaRPr sz="1125" i="1" u="sng" dirty="0">
              <a:solidFill>
                <a:schemeClr val="dk1"/>
              </a:solidFill>
              <a:latin typeface="Comic Sans MS"/>
              <a:ea typeface="Comic Sans MS"/>
              <a:cs typeface="Comic Sans MS"/>
              <a:sym typeface="Comic Sans MS"/>
            </a:endParaRPr>
          </a:p>
        </p:txBody>
      </p:sp>
      <p:pic>
        <p:nvPicPr>
          <p:cNvPr id="816" name="Shape 816"/>
          <p:cNvPicPr preferRelativeResize="0"/>
          <p:nvPr/>
        </p:nvPicPr>
        <p:blipFill rotWithShape="1">
          <a:blip r:embed="rId3">
            <a:alphaModFix/>
          </a:blip>
          <a:srcRect/>
          <a:stretch/>
        </p:blipFill>
        <p:spPr>
          <a:xfrm>
            <a:off x="1059180" y="1413402"/>
            <a:ext cx="3550183" cy="3486258"/>
          </a:xfrm>
          <a:prstGeom prst="rect">
            <a:avLst/>
          </a:prstGeom>
          <a:noFill/>
          <a:ln>
            <a:noFill/>
          </a:ln>
        </p:spPr>
      </p:pic>
      <p:sp>
        <p:nvSpPr>
          <p:cNvPr id="817" name="Shape 817"/>
          <p:cNvSpPr txBox="1"/>
          <p:nvPr/>
        </p:nvSpPr>
        <p:spPr>
          <a:xfrm>
            <a:off x="4968240" y="706155"/>
            <a:ext cx="3566160" cy="581625"/>
          </a:xfrm>
          <a:prstGeom prst="rect">
            <a:avLst/>
          </a:prstGeom>
          <a:noFill/>
          <a:ln>
            <a:noFill/>
          </a:ln>
        </p:spPr>
        <p:txBody>
          <a:bodyPr spcFirstLastPara="1" wrap="square" lIns="68569" tIns="68569" rIns="68569" bIns="68569" anchor="ctr" anchorCtr="0">
            <a:noAutofit/>
          </a:bodyPr>
          <a:lstStyle/>
          <a:p>
            <a:pPr algn="ctr">
              <a:buSzPts val="1500"/>
            </a:pPr>
            <a:r>
              <a:rPr lang="tr" sz="1125" b="1" i="1" u="sng" dirty="0">
                <a:solidFill>
                  <a:schemeClr val="dk1"/>
                </a:solidFill>
                <a:latin typeface="Comic Sans MS"/>
                <a:ea typeface="Comic Sans MS"/>
                <a:cs typeface="Comic Sans MS"/>
                <a:sym typeface="Comic Sans MS"/>
              </a:rPr>
              <a:t>Notre-Dame-de-la-Garde (La Bonne-Mère), Marseilles</a:t>
            </a:r>
            <a:endParaRPr sz="1125" b="1" i="1" u="sng" dirty="0">
              <a:solidFill>
                <a:schemeClr val="dk1"/>
              </a:solidFill>
              <a:latin typeface="Comic Sans MS"/>
              <a:ea typeface="Comic Sans MS"/>
              <a:cs typeface="Comic Sans MS"/>
              <a:sym typeface="Comic Sans MS"/>
            </a:endParaRPr>
          </a:p>
          <a:p>
            <a:pPr algn="ctr">
              <a:buSzPts val="1500"/>
            </a:pPr>
            <a:r>
              <a:rPr lang="tr" sz="1125" b="1" i="1" u="sng" dirty="0">
                <a:solidFill>
                  <a:schemeClr val="dk1"/>
                </a:solidFill>
                <a:latin typeface="Comic Sans MS"/>
                <a:ea typeface="Comic Sans MS"/>
                <a:cs typeface="Comic Sans MS"/>
                <a:sym typeface="Comic Sans MS"/>
              </a:rPr>
              <a:t>Paul Signac </a:t>
            </a:r>
            <a:endParaRPr sz="1125" b="1" i="1" u="sng" dirty="0">
              <a:solidFill>
                <a:schemeClr val="dk1"/>
              </a:solidFill>
              <a:latin typeface="Comic Sans MS"/>
              <a:ea typeface="Comic Sans MS"/>
              <a:cs typeface="Comic Sans MS"/>
              <a:sym typeface="Comic Sans MS"/>
            </a:endParaRPr>
          </a:p>
        </p:txBody>
      </p:sp>
      <p:pic>
        <p:nvPicPr>
          <p:cNvPr id="818" name="Shape 818"/>
          <p:cNvPicPr preferRelativeResize="0"/>
          <p:nvPr/>
        </p:nvPicPr>
        <p:blipFill rotWithShape="1">
          <a:blip r:embed="rId4">
            <a:alphaModFix/>
          </a:blip>
          <a:srcRect/>
          <a:stretch/>
        </p:blipFill>
        <p:spPr>
          <a:xfrm>
            <a:off x="4968240" y="1413402"/>
            <a:ext cx="3566160" cy="3486258"/>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1066839" y="510540"/>
            <a:ext cx="3392605" cy="571500"/>
          </a:xfrm>
          <a:prstGeom prst="rect">
            <a:avLst/>
          </a:prstGeom>
          <a:noFill/>
          <a:ln>
            <a:noFill/>
          </a:ln>
        </p:spPr>
        <p:txBody>
          <a:bodyPr spcFirstLastPara="1" vert="horz" wrap="square" lIns="68569" tIns="68569" rIns="68569" bIns="68569" rtlCol="0" anchor="t" anchorCtr="0">
            <a:noAutofit/>
          </a:bodyPr>
          <a:lstStyle/>
          <a:p>
            <a:pPr algn="ctr"/>
            <a:r>
              <a:rPr lang="tr" sz="1125" i="1" u="sng" dirty="0">
                <a:solidFill>
                  <a:schemeClr val="dk1"/>
                </a:solidFill>
                <a:latin typeface="Comic Sans MS"/>
                <a:ea typeface="Comic Sans MS"/>
                <a:cs typeface="Comic Sans MS"/>
                <a:sym typeface="Comic Sans MS"/>
              </a:rPr>
              <a:t>Capo di Noli, cerca de Génova Paul Signac </a:t>
            </a:r>
            <a:endParaRPr sz="1125" i="1" u="sng" dirty="0">
              <a:solidFill>
                <a:schemeClr val="dk1"/>
              </a:solidFill>
              <a:latin typeface="Comic Sans MS"/>
              <a:ea typeface="Comic Sans MS"/>
              <a:cs typeface="Comic Sans MS"/>
              <a:sym typeface="Comic Sans MS"/>
            </a:endParaRPr>
          </a:p>
        </p:txBody>
      </p:sp>
      <p:pic>
        <p:nvPicPr>
          <p:cNvPr id="824" name="Shape 824"/>
          <p:cNvPicPr preferRelativeResize="0"/>
          <p:nvPr/>
        </p:nvPicPr>
        <p:blipFill rotWithShape="1">
          <a:blip r:embed="rId3">
            <a:alphaModFix/>
          </a:blip>
          <a:srcRect/>
          <a:stretch/>
        </p:blipFill>
        <p:spPr>
          <a:xfrm>
            <a:off x="1066839" y="1196340"/>
            <a:ext cx="3470549" cy="3657600"/>
          </a:xfrm>
          <a:prstGeom prst="rect">
            <a:avLst/>
          </a:prstGeom>
          <a:noFill/>
          <a:ln>
            <a:noFill/>
          </a:ln>
        </p:spPr>
      </p:pic>
      <p:sp>
        <p:nvSpPr>
          <p:cNvPr id="825" name="Shape 825"/>
          <p:cNvSpPr txBox="1"/>
          <p:nvPr/>
        </p:nvSpPr>
        <p:spPr>
          <a:xfrm>
            <a:off x="4821280" y="510540"/>
            <a:ext cx="3263538" cy="571500"/>
          </a:xfrm>
          <a:prstGeom prst="rect">
            <a:avLst/>
          </a:prstGeom>
          <a:noFill/>
          <a:ln>
            <a:noFill/>
          </a:ln>
        </p:spPr>
        <p:txBody>
          <a:bodyPr spcFirstLastPara="1" wrap="square" lIns="68569" tIns="68569" rIns="68569" bIns="68569" anchor="ctr" anchorCtr="0">
            <a:noAutofit/>
          </a:bodyPr>
          <a:lstStyle/>
          <a:p>
            <a:pPr algn="ctr">
              <a:buSzPts val="1500"/>
            </a:pPr>
            <a:r>
              <a:rPr lang="tr" sz="1125" b="1" i="1" u="sng" dirty="0">
                <a:solidFill>
                  <a:schemeClr val="dk1"/>
                </a:solidFill>
                <a:latin typeface="Comic Sans MS"/>
                <a:ea typeface="Comic Sans MS"/>
                <a:cs typeface="Comic Sans MS"/>
                <a:sym typeface="Comic Sans MS"/>
              </a:rPr>
              <a:t>The Milliner Paul Signac </a:t>
            </a:r>
            <a:endParaRPr sz="1125" b="1" i="1" u="sng" dirty="0">
              <a:solidFill>
                <a:schemeClr val="dk1"/>
              </a:solidFill>
              <a:latin typeface="Comic Sans MS"/>
              <a:ea typeface="Comic Sans MS"/>
              <a:cs typeface="Comic Sans MS"/>
              <a:sym typeface="Comic Sans MS"/>
            </a:endParaRPr>
          </a:p>
        </p:txBody>
      </p:sp>
      <p:pic>
        <p:nvPicPr>
          <p:cNvPr id="826" name="Shape 826"/>
          <p:cNvPicPr preferRelativeResize="0"/>
          <p:nvPr/>
        </p:nvPicPr>
        <p:blipFill rotWithShape="1">
          <a:blip r:embed="rId4">
            <a:alphaModFix/>
          </a:blip>
          <a:srcRect/>
          <a:stretch/>
        </p:blipFill>
        <p:spPr>
          <a:xfrm>
            <a:off x="4821280" y="1249988"/>
            <a:ext cx="3263539" cy="360395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1165859" y="571500"/>
            <a:ext cx="3368079" cy="436199"/>
          </a:xfrm>
          <a:prstGeom prst="rect">
            <a:avLst/>
          </a:prstGeom>
          <a:noFill/>
          <a:ln>
            <a:noFill/>
          </a:ln>
        </p:spPr>
        <p:txBody>
          <a:bodyPr spcFirstLastPara="1" vert="horz" wrap="square" lIns="68569" tIns="68569" rIns="68569" bIns="68569" rtlCol="0" anchor="t" anchorCtr="0">
            <a:noAutofit/>
          </a:bodyPr>
          <a:lstStyle/>
          <a:p>
            <a:pPr algn="ctr"/>
            <a:r>
              <a:rPr lang="tr" sz="1125" i="1" u="sng" dirty="0">
                <a:solidFill>
                  <a:schemeClr val="dk1"/>
                </a:solidFill>
                <a:latin typeface="Comic Sans MS"/>
                <a:ea typeface="Comic Sans MS"/>
                <a:cs typeface="Comic Sans MS"/>
                <a:sym typeface="Comic Sans MS"/>
              </a:rPr>
              <a:t>The demolisher Paul Signac </a:t>
            </a:r>
            <a:endParaRPr sz="1125" i="1" u="sng" dirty="0">
              <a:solidFill>
                <a:schemeClr val="dk1"/>
              </a:solidFill>
              <a:latin typeface="Comic Sans MS"/>
              <a:ea typeface="Comic Sans MS"/>
              <a:cs typeface="Comic Sans MS"/>
              <a:sym typeface="Comic Sans MS"/>
            </a:endParaRPr>
          </a:p>
        </p:txBody>
      </p:sp>
      <p:pic>
        <p:nvPicPr>
          <p:cNvPr id="832" name="Shape 832"/>
          <p:cNvPicPr preferRelativeResize="0"/>
          <p:nvPr/>
        </p:nvPicPr>
        <p:blipFill rotWithShape="1">
          <a:blip r:embed="rId3">
            <a:alphaModFix/>
          </a:blip>
          <a:srcRect/>
          <a:stretch/>
        </p:blipFill>
        <p:spPr>
          <a:xfrm>
            <a:off x="1165860" y="1194639"/>
            <a:ext cx="3368079" cy="3758361"/>
          </a:xfrm>
          <a:prstGeom prst="rect">
            <a:avLst/>
          </a:prstGeom>
          <a:noFill/>
          <a:ln>
            <a:noFill/>
          </a:ln>
        </p:spPr>
      </p:pic>
      <p:sp>
        <p:nvSpPr>
          <p:cNvPr id="833" name="Shape 833"/>
          <p:cNvSpPr txBox="1"/>
          <p:nvPr/>
        </p:nvSpPr>
        <p:spPr>
          <a:xfrm>
            <a:off x="4937814" y="571500"/>
            <a:ext cx="3086046" cy="436199"/>
          </a:xfrm>
          <a:prstGeom prst="rect">
            <a:avLst/>
          </a:prstGeom>
          <a:noFill/>
          <a:ln>
            <a:noFill/>
          </a:ln>
        </p:spPr>
        <p:txBody>
          <a:bodyPr spcFirstLastPara="1" wrap="square" lIns="68569" tIns="68569" rIns="68569" bIns="68569" anchor="ctr" anchorCtr="0">
            <a:noAutofit/>
          </a:bodyPr>
          <a:lstStyle/>
          <a:p>
            <a:pPr algn="ctr">
              <a:buSzPts val="1500"/>
            </a:pPr>
            <a:r>
              <a:rPr lang="tr" sz="1125" b="1" i="1" u="sng" dirty="0">
                <a:solidFill>
                  <a:schemeClr val="dk1"/>
                </a:solidFill>
                <a:latin typeface="Comic Sans MS"/>
                <a:ea typeface="Comic Sans MS"/>
                <a:cs typeface="Comic Sans MS"/>
                <a:sym typeface="Comic Sans MS"/>
              </a:rPr>
              <a:t>Woman with a Parasol Paul Signac </a:t>
            </a:r>
            <a:endParaRPr sz="1125" b="1" i="1" u="sng" dirty="0">
              <a:solidFill>
                <a:schemeClr val="dk1"/>
              </a:solidFill>
              <a:latin typeface="Comic Sans MS"/>
              <a:ea typeface="Comic Sans MS"/>
              <a:cs typeface="Comic Sans MS"/>
              <a:sym typeface="Comic Sans MS"/>
            </a:endParaRPr>
          </a:p>
        </p:txBody>
      </p:sp>
      <p:pic>
        <p:nvPicPr>
          <p:cNvPr id="834" name="Shape 834"/>
          <p:cNvPicPr preferRelativeResize="0"/>
          <p:nvPr/>
        </p:nvPicPr>
        <p:blipFill rotWithShape="1">
          <a:blip r:embed="rId4">
            <a:alphaModFix/>
          </a:blip>
          <a:srcRect/>
          <a:stretch/>
        </p:blipFill>
        <p:spPr>
          <a:xfrm>
            <a:off x="4937814" y="1194639"/>
            <a:ext cx="3086046" cy="3666921"/>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Shape 839"/>
          <p:cNvSpPr txBox="1">
            <a:spLocks noGrp="1"/>
          </p:cNvSpPr>
          <p:nvPr>
            <p:ph type="title"/>
          </p:nvPr>
        </p:nvSpPr>
        <p:spPr>
          <a:xfrm rot="311" flipH="1">
            <a:off x="1154188" y="670363"/>
            <a:ext cx="3379746" cy="297900"/>
          </a:xfrm>
          <a:prstGeom prst="rect">
            <a:avLst/>
          </a:prstGeom>
          <a:noFill/>
          <a:ln>
            <a:noFill/>
          </a:ln>
        </p:spPr>
        <p:txBody>
          <a:bodyPr spcFirstLastPara="1" vert="horz" wrap="square" lIns="68569" tIns="68569" rIns="68569" bIns="68569" rtlCol="0" anchor="t" anchorCtr="0">
            <a:noAutofit/>
          </a:bodyPr>
          <a:lstStyle/>
          <a:p>
            <a:pPr algn="ctr"/>
            <a:r>
              <a:rPr lang="tr" sz="1125" i="1" u="sng" dirty="0">
                <a:solidFill>
                  <a:schemeClr val="dk1"/>
                </a:solidFill>
                <a:latin typeface="Comic Sans MS"/>
                <a:ea typeface="Comic Sans MS"/>
                <a:cs typeface="Comic Sans MS"/>
                <a:sym typeface="Comic Sans MS"/>
              </a:rPr>
              <a:t>Breakfast Paul Signac </a:t>
            </a:r>
            <a:endParaRPr sz="1125" i="1" u="sng" dirty="0">
              <a:solidFill>
                <a:schemeClr val="dk1"/>
              </a:solidFill>
              <a:latin typeface="Comic Sans MS"/>
              <a:ea typeface="Comic Sans MS"/>
              <a:cs typeface="Comic Sans MS"/>
              <a:sym typeface="Comic Sans MS"/>
            </a:endParaRPr>
          </a:p>
        </p:txBody>
      </p:sp>
      <p:pic>
        <p:nvPicPr>
          <p:cNvPr id="840" name="Shape 840"/>
          <p:cNvPicPr preferRelativeResize="0"/>
          <p:nvPr/>
        </p:nvPicPr>
        <p:blipFill rotWithShape="1">
          <a:blip r:embed="rId3">
            <a:alphaModFix/>
          </a:blip>
          <a:srcRect/>
          <a:stretch/>
        </p:blipFill>
        <p:spPr>
          <a:xfrm>
            <a:off x="1154174" y="1257890"/>
            <a:ext cx="3280666" cy="3679870"/>
          </a:xfrm>
          <a:prstGeom prst="rect">
            <a:avLst/>
          </a:prstGeom>
          <a:noFill/>
          <a:ln>
            <a:noFill/>
          </a:ln>
        </p:spPr>
      </p:pic>
      <p:sp>
        <p:nvSpPr>
          <p:cNvPr id="841" name="Shape 841"/>
          <p:cNvSpPr txBox="1"/>
          <p:nvPr/>
        </p:nvSpPr>
        <p:spPr>
          <a:xfrm>
            <a:off x="4940738" y="670291"/>
            <a:ext cx="3243142" cy="298125"/>
          </a:xfrm>
          <a:prstGeom prst="rect">
            <a:avLst/>
          </a:prstGeom>
          <a:noFill/>
          <a:ln>
            <a:noFill/>
          </a:ln>
        </p:spPr>
        <p:txBody>
          <a:bodyPr spcFirstLastPara="1" wrap="square" lIns="68569" tIns="68569" rIns="68569" bIns="68569" anchor="ctr" anchorCtr="0">
            <a:noAutofit/>
          </a:bodyPr>
          <a:lstStyle/>
          <a:p>
            <a:pPr algn="ctr">
              <a:buSzPts val="1500"/>
            </a:pPr>
            <a:r>
              <a:rPr lang="tr" sz="1125" b="1" i="1" u="sng" dirty="0">
                <a:solidFill>
                  <a:schemeClr val="dk1"/>
                </a:solidFill>
                <a:latin typeface="Comic Sans MS"/>
                <a:ea typeface="Comic Sans MS"/>
                <a:cs typeface="Comic Sans MS"/>
                <a:sym typeface="Comic Sans MS"/>
              </a:rPr>
              <a:t>Woman by the Lamp Paul Signac </a:t>
            </a:r>
            <a:endParaRPr sz="1125" b="1" i="1" u="sng" dirty="0">
              <a:solidFill>
                <a:schemeClr val="dk1"/>
              </a:solidFill>
              <a:latin typeface="Comic Sans MS"/>
              <a:ea typeface="Comic Sans MS"/>
              <a:cs typeface="Comic Sans MS"/>
              <a:sym typeface="Comic Sans MS"/>
            </a:endParaRPr>
          </a:p>
        </p:txBody>
      </p:sp>
      <p:pic>
        <p:nvPicPr>
          <p:cNvPr id="842" name="Shape 842"/>
          <p:cNvPicPr preferRelativeResize="0"/>
          <p:nvPr/>
        </p:nvPicPr>
        <p:blipFill rotWithShape="1">
          <a:blip r:embed="rId4">
            <a:alphaModFix/>
          </a:blip>
          <a:srcRect/>
          <a:stretch/>
        </p:blipFill>
        <p:spPr>
          <a:xfrm>
            <a:off x="4940738" y="1174070"/>
            <a:ext cx="3243142" cy="369511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Shape 847"/>
          <p:cNvSpPr txBox="1">
            <a:spLocks noGrp="1"/>
          </p:cNvSpPr>
          <p:nvPr>
            <p:ph type="title"/>
          </p:nvPr>
        </p:nvSpPr>
        <p:spPr>
          <a:xfrm>
            <a:off x="1285013" y="231458"/>
            <a:ext cx="6534225" cy="447750"/>
          </a:xfrm>
          <a:prstGeom prst="rect">
            <a:avLst/>
          </a:prstGeom>
          <a:noFill/>
          <a:ln>
            <a:noFill/>
          </a:ln>
        </p:spPr>
        <p:txBody>
          <a:bodyPr spcFirstLastPara="1" vert="horz" wrap="square" lIns="68569" tIns="68569" rIns="68569" bIns="68569" rtlCol="0" anchor="t" anchorCtr="0">
            <a:noAutofit/>
          </a:bodyPr>
          <a:lstStyle/>
          <a:p>
            <a:pPr algn="ctr">
              <a:lnSpc>
                <a:spcPct val="115000"/>
              </a:lnSpc>
              <a:spcAft>
                <a:spcPts val="1200"/>
              </a:spcAft>
            </a:pPr>
            <a:r>
              <a:rPr lang="tr" sz="2625" i="1" u="sng" dirty="0">
                <a:solidFill>
                  <a:srgbClr val="000000"/>
                </a:solidFill>
                <a:latin typeface="Comic Sans MS"/>
                <a:ea typeface="Comic Sans MS"/>
                <a:cs typeface="Comic Sans MS"/>
                <a:sym typeface="Comic Sans MS"/>
              </a:rPr>
              <a:t>CAMILLE PISSARRO </a:t>
            </a:r>
            <a:endParaRPr sz="2625" i="1" u="sng" dirty="0">
              <a:solidFill>
                <a:srgbClr val="000000"/>
              </a:solidFill>
            </a:endParaRPr>
          </a:p>
        </p:txBody>
      </p:sp>
      <p:sp>
        <p:nvSpPr>
          <p:cNvPr id="848" name="Shape 848"/>
          <p:cNvSpPr txBox="1">
            <a:spLocks noGrp="1"/>
          </p:cNvSpPr>
          <p:nvPr>
            <p:ph type="body" idx="1"/>
          </p:nvPr>
        </p:nvSpPr>
        <p:spPr>
          <a:xfrm>
            <a:off x="4552125" y="1021080"/>
            <a:ext cx="4043467" cy="4259580"/>
          </a:xfrm>
          <a:prstGeom prst="rect">
            <a:avLst/>
          </a:prstGeom>
          <a:noFill/>
          <a:ln>
            <a:noFill/>
          </a:ln>
        </p:spPr>
        <p:txBody>
          <a:bodyPr spcFirstLastPara="1" vert="horz" wrap="square" lIns="68569" tIns="68569" rIns="68569" bIns="68569" rtlCol="0" anchor="t" anchorCtr="0">
            <a:noAutofit/>
          </a:bodyPr>
          <a:lstStyle/>
          <a:p>
            <a:pPr indent="-242888">
              <a:buClr>
                <a:srgbClr val="000000"/>
              </a:buClr>
              <a:buSzPts val="1500"/>
              <a:buFont typeface="Comic Sans MS"/>
              <a:buChar char="●"/>
            </a:pPr>
            <a:r>
              <a:rPr lang="tr" sz="1600" dirty="0">
                <a:solidFill>
                  <a:srgbClr val="000000"/>
                </a:solidFill>
                <a:latin typeface="Comic Sans MS"/>
                <a:ea typeface="Comic Sans MS"/>
                <a:cs typeface="Comic Sans MS"/>
                <a:sym typeface="Comic Sans MS"/>
              </a:rPr>
              <a:t>İzlenimci yöntemi ile tanınmış olan Fransız ressamdır. Art izlenimcilik ve İzlenimcilik akımlarına büyük katkılarda bulunmuştur. Bu akımlara vermiş olduğu katkılar ile beraber Signac ve Seurat gibi meslektaşlarına da önemli desteklerde bulunmuştur.</a:t>
            </a:r>
            <a:endParaRPr sz="1600" dirty="0">
              <a:solidFill>
                <a:srgbClr val="000000"/>
              </a:solidFill>
              <a:latin typeface="Comic Sans MS"/>
              <a:ea typeface="Comic Sans MS"/>
              <a:cs typeface="Comic Sans MS"/>
              <a:sym typeface="Comic Sans MS"/>
            </a:endParaRPr>
          </a:p>
          <a:p>
            <a:pPr indent="-242888">
              <a:buClr>
                <a:srgbClr val="000000"/>
              </a:buClr>
              <a:buSzPts val="1500"/>
              <a:buFont typeface="Comic Sans MS"/>
              <a:buChar char="●"/>
            </a:pPr>
            <a:r>
              <a:rPr lang="tr" sz="1600" dirty="0">
                <a:solidFill>
                  <a:srgbClr val="000000"/>
                </a:solidFill>
                <a:latin typeface="Comic Sans MS"/>
                <a:ea typeface="Comic Sans MS"/>
                <a:cs typeface="Comic Sans MS"/>
                <a:sym typeface="Comic Sans MS"/>
              </a:rPr>
              <a:t>Köy ve kırsal yaşam tablolarındaki ana temalardır. </a:t>
            </a:r>
            <a:endParaRPr sz="1600" dirty="0">
              <a:solidFill>
                <a:srgbClr val="000000"/>
              </a:solidFill>
              <a:latin typeface="Comic Sans MS"/>
              <a:ea typeface="Comic Sans MS"/>
              <a:cs typeface="Comic Sans MS"/>
              <a:sym typeface="Comic Sans MS"/>
            </a:endParaRPr>
          </a:p>
          <a:p>
            <a:pPr indent="-242888">
              <a:buClr>
                <a:srgbClr val="000000"/>
              </a:buClr>
              <a:buSzPts val="1500"/>
              <a:buFont typeface="Comic Sans MS"/>
              <a:buChar char="●"/>
            </a:pPr>
            <a:r>
              <a:rPr lang="tr" sz="1600" dirty="0">
                <a:solidFill>
                  <a:srgbClr val="000000"/>
                </a:solidFill>
                <a:latin typeface="Comic Sans MS"/>
                <a:ea typeface="Comic Sans MS"/>
                <a:cs typeface="Comic Sans MS"/>
                <a:sym typeface="Comic Sans MS"/>
              </a:rPr>
              <a:t>Su ve ışığın sudaki yansımalarının etkisi yerine, kuru resimleri resmeden ressam, renkten çok yapı ve biçim üzerinde durdu</a:t>
            </a:r>
            <a:r>
              <a:rPr lang="tr" dirty="0">
                <a:solidFill>
                  <a:srgbClr val="000000"/>
                </a:solidFill>
                <a:latin typeface="Comic Sans MS"/>
                <a:ea typeface="Comic Sans MS"/>
                <a:cs typeface="Comic Sans MS"/>
                <a:sym typeface="Comic Sans MS"/>
              </a:rPr>
              <a:t>. </a:t>
            </a:r>
            <a:endParaRPr dirty="0">
              <a:solidFill>
                <a:srgbClr val="000000"/>
              </a:solidFill>
              <a:latin typeface="Comic Sans MS"/>
              <a:ea typeface="Comic Sans MS"/>
              <a:cs typeface="Comic Sans MS"/>
              <a:sym typeface="Comic Sans MS"/>
            </a:endParaRPr>
          </a:p>
        </p:txBody>
      </p:sp>
      <p:pic>
        <p:nvPicPr>
          <p:cNvPr id="849" name="Shape 849"/>
          <p:cNvPicPr preferRelativeResize="0"/>
          <p:nvPr/>
        </p:nvPicPr>
        <p:blipFill rotWithShape="1">
          <a:blip r:embed="rId3">
            <a:alphaModFix/>
          </a:blip>
          <a:srcRect/>
          <a:stretch/>
        </p:blipFill>
        <p:spPr>
          <a:xfrm>
            <a:off x="1127760" y="1021080"/>
            <a:ext cx="3184703" cy="390906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1196340" y="426720"/>
            <a:ext cx="7147560" cy="688221"/>
          </a:xfrm>
          <a:prstGeom prst="rect">
            <a:avLst/>
          </a:prstGeom>
          <a:noFill/>
          <a:ln>
            <a:noFill/>
          </a:ln>
        </p:spPr>
        <p:txBody>
          <a:bodyPr spcFirstLastPara="1" vert="horz" wrap="square" lIns="68569" tIns="68569" rIns="68569" bIns="68569" rtlCol="0" anchor="t" anchorCtr="0">
            <a:noAutofit/>
          </a:bodyPr>
          <a:lstStyle/>
          <a:p>
            <a:pPr algn="ctr">
              <a:lnSpc>
                <a:spcPct val="100000"/>
              </a:lnSpc>
              <a:spcBef>
                <a:spcPts val="0"/>
              </a:spcBef>
              <a:buSzPts val="2800"/>
            </a:pPr>
            <a:r>
              <a:rPr lang="tr" sz="1500" i="1" u="sng" dirty="0">
                <a:solidFill>
                  <a:schemeClr val="dk1"/>
                </a:solidFill>
                <a:latin typeface="Comic Sans MS"/>
                <a:ea typeface="Comic Sans MS"/>
                <a:cs typeface="Comic Sans MS"/>
                <a:sym typeface="Comic Sans MS"/>
              </a:rPr>
              <a:t>Camille Pissarro , Hermitage- at-Pontoise</a:t>
            </a:r>
            <a:endParaRPr sz="1500" i="1" u="sng" dirty="0">
              <a:solidFill>
                <a:schemeClr val="dk1"/>
              </a:solidFill>
              <a:latin typeface="Comic Sans MS"/>
              <a:ea typeface="Comic Sans MS"/>
              <a:cs typeface="Comic Sans MS"/>
              <a:sym typeface="Comic Sans MS"/>
            </a:endParaRPr>
          </a:p>
        </p:txBody>
      </p:sp>
      <p:pic>
        <p:nvPicPr>
          <p:cNvPr id="855" name="Shape 855"/>
          <p:cNvPicPr preferRelativeResize="0"/>
          <p:nvPr/>
        </p:nvPicPr>
        <p:blipFill rotWithShape="1">
          <a:blip r:embed="rId3">
            <a:alphaModFix/>
          </a:blip>
          <a:srcRect/>
          <a:stretch/>
        </p:blipFill>
        <p:spPr>
          <a:xfrm>
            <a:off x="1196340" y="1114940"/>
            <a:ext cx="7147560" cy="3754239"/>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Shape 860"/>
          <p:cNvSpPr txBox="1">
            <a:spLocks noGrp="1"/>
          </p:cNvSpPr>
          <p:nvPr>
            <p:ph type="title"/>
          </p:nvPr>
        </p:nvSpPr>
        <p:spPr>
          <a:xfrm>
            <a:off x="1280160" y="490539"/>
            <a:ext cx="7086600" cy="749475"/>
          </a:xfrm>
          <a:prstGeom prst="rect">
            <a:avLst/>
          </a:prstGeom>
          <a:noFill/>
          <a:ln>
            <a:noFill/>
          </a:ln>
        </p:spPr>
        <p:txBody>
          <a:bodyPr spcFirstLastPara="1" vert="horz" wrap="square" lIns="68569" tIns="68569" rIns="68569" bIns="68569" rtlCol="0" anchor="t" anchorCtr="0">
            <a:noAutofit/>
          </a:bodyPr>
          <a:lstStyle/>
          <a:p>
            <a:pPr algn="ctr"/>
            <a:r>
              <a:rPr lang="tr" sz="1500" i="1" u="sng" dirty="0">
                <a:solidFill>
                  <a:schemeClr val="dk1"/>
                </a:solidFill>
                <a:latin typeface="Comic Sans MS"/>
                <a:ea typeface="Comic Sans MS"/>
                <a:cs typeface="Comic Sans MS"/>
                <a:sym typeface="Comic Sans MS"/>
              </a:rPr>
              <a:t>Camille Pissarro, Don Tutmuş Tarla (White Frost)</a:t>
            </a:r>
            <a:endParaRPr sz="1500" i="1" u="sng" dirty="0">
              <a:solidFill>
                <a:schemeClr val="dk1"/>
              </a:solidFill>
              <a:latin typeface="Comic Sans MS"/>
              <a:ea typeface="Comic Sans MS"/>
              <a:cs typeface="Comic Sans MS"/>
              <a:sym typeface="Comic Sans MS"/>
            </a:endParaRPr>
          </a:p>
        </p:txBody>
      </p:sp>
      <p:pic>
        <p:nvPicPr>
          <p:cNvPr id="861" name="Shape 861"/>
          <p:cNvPicPr preferRelativeResize="0"/>
          <p:nvPr/>
        </p:nvPicPr>
        <p:blipFill rotWithShape="1">
          <a:blip r:embed="rId3">
            <a:alphaModFix/>
          </a:blip>
          <a:srcRect/>
          <a:stretch/>
        </p:blipFill>
        <p:spPr>
          <a:xfrm>
            <a:off x="1280160" y="1240014"/>
            <a:ext cx="7086600" cy="3575826"/>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1627824" y="269447"/>
            <a:ext cx="6677976" cy="715950"/>
          </a:xfrm>
          <a:prstGeom prst="rect">
            <a:avLst/>
          </a:prstGeom>
          <a:noFill/>
          <a:ln>
            <a:noFill/>
          </a:ln>
        </p:spPr>
        <p:txBody>
          <a:bodyPr spcFirstLastPara="1" vert="horz" wrap="square" lIns="68569" tIns="68569" rIns="68569" bIns="68569" rtlCol="0" anchor="t" anchorCtr="0">
            <a:noAutofit/>
          </a:bodyPr>
          <a:lstStyle/>
          <a:p>
            <a:pPr algn="ctr"/>
            <a:r>
              <a:rPr lang="tr" sz="2625" b="1" i="1" u="sng" dirty="0">
                <a:solidFill>
                  <a:schemeClr val="dk1"/>
                </a:solidFill>
                <a:latin typeface="Comic Sans MS"/>
                <a:ea typeface="Comic Sans MS"/>
                <a:cs typeface="Comic Sans MS"/>
                <a:sym typeface="Comic Sans MS"/>
              </a:rPr>
              <a:t>Puantilizm(Noktacılık) Nedir? </a:t>
            </a:r>
            <a:endParaRPr sz="2625" b="1" i="1" u="sng" dirty="0">
              <a:solidFill>
                <a:schemeClr val="dk1"/>
              </a:solidFill>
              <a:latin typeface="Comic Sans MS"/>
              <a:ea typeface="Comic Sans MS"/>
              <a:cs typeface="Comic Sans MS"/>
              <a:sym typeface="Comic Sans MS"/>
            </a:endParaRPr>
          </a:p>
        </p:txBody>
      </p:sp>
      <p:sp>
        <p:nvSpPr>
          <p:cNvPr id="743" name="Shape 743"/>
          <p:cNvSpPr txBox="1">
            <a:spLocks noGrp="1"/>
          </p:cNvSpPr>
          <p:nvPr>
            <p:ph type="body" idx="1"/>
          </p:nvPr>
        </p:nvSpPr>
        <p:spPr>
          <a:xfrm>
            <a:off x="4719219" y="985398"/>
            <a:ext cx="3357981" cy="3340412"/>
          </a:xfrm>
          <a:prstGeom prst="rect">
            <a:avLst/>
          </a:prstGeom>
          <a:noFill/>
          <a:ln>
            <a:noFill/>
          </a:ln>
        </p:spPr>
        <p:txBody>
          <a:bodyPr spcFirstLastPara="1" vert="horz" wrap="square" lIns="68569" tIns="68569" rIns="68569" bIns="68569" rtlCol="0" anchor="t" anchorCtr="0">
            <a:noAutofit/>
          </a:bodyPr>
          <a:lstStyle/>
          <a:p>
            <a:pPr marL="0" indent="0">
              <a:spcAft>
                <a:spcPts val="1200"/>
              </a:spcAft>
              <a:buNone/>
            </a:pPr>
            <a:endParaRPr lang="tr" sz="1650" b="1" dirty="0" smtClean="0">
              <a:solidFill>
                <a:srgbClr val="000000"/>
              </a:solidFill>
              <a:latin typeface="Comic Sans MS"/>
              <a:ea typeface="Comic Sans MS"/>
              <a:cs typeface="Comic Sans MS"/>
              <a:sym typeface="Comic Sans MS"/>
            </a:endParaRPr>
          </a:p>
          <a:p>
            <a:pPr marL="0" indent="0">
              <a:spcAft>
                <a:spcPts val="1200"/>
              </a:spcAft>
              <a:buNone/>
            </a:pPr>
            <a:r>
              <a:rPr lang="tr" sz="1650" b="1" dirty="0" smtClean="0">
                <a:solidFill>
                  <a:srgbClr val="000000"/>
                </a:solidFill>
                <a:latin typeface="Comic Sans MS"/>
                <a:ea typeface="Comic Sans MS"/>
                <a:cs typeface="Comic Sans MS"/>
                <a:sym typeface="Comic Sans MS"/>
              </a:rPr>
              <a:t>Noktacılık</a:t>
            </a:r>
            <a:r>
              <a:rPr lang="tr" sz="1650" b="1" dirty="0">
                <a:solidFill>
                  <a:srgbClr val="000000"/>
                </a:solidFill>
                <a:latin typeface="Comic Sans MS"/>
                <a:ea typeface="Comic Sans MS"/>
                <a:cs typeface="Comic Sans MS"/>
                <a:sym typeface="Comic Sans MS"/>
              </a:rPr>
              <a:t>, NEO-EMPRESYONİZM (yeni izlenimcilik) diye de sanat tarihine geçmiş olan bu akım Empresyonizm görüşlerinin etkisinde kalmış ve bir bakıma da onun devamı olarak gelmiştir. </a:t>
            </a:r>
            <a:endParaRPr sz="1650" b="1" dirty="0">
              <a:solidFill>
                <a:srgbClr val="000000"/>
              </a:solidFill>
              <a:latin typeface="Comic Sans MS"/>
              <a:ea typeface="Comic Sans MS"/>
              <a:cs typeface="Comic Sans MS"/>
              <a:sym typeface="Comic Sans MS"/>
            </a:endParaRPr>
          </a:p>
        </p:txBody>
      </p:sp>
      <p:pic>
        <p:nvPicPr>
          <p:cNvPr id="744" name="Shape 744"/>
          <p:cNvPicPr preferRelativeResize="0"/>
          <p:nvPr/>
        </p:nvPicPr>
        <p:blipFill rotWithShape="1">
          <a:blip r:embed="rId3">
            <a:alphaModFix/>
          </a:blip>
          <a:srcRect/>
          <a:stretch/>
        </p:blipFill>
        <p:spPr>
          <a:xfrm>
            <a:off x="1043940" y="985398"/>
            <a:ext cx="3474720" cy="347230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a:spLocks noGrp="1"/>
          </p:cNvSpPr>
          <p:nvPr>
            <p:ph type="title"/>
          </p:nvPr>
        </p:nvSpPr>
        <p:spPr>
          <a:xfrm>
            <a:off x="1264920" y="586739"/>
            <a:ext cx="6789420" cy="545237"/>
          </a:xfrm>
          <a:prstGeom prst="rect">
            <a:avLst/>
          </a:prstGeom>
          <a:noFill/>
          <a:ln>
            <a:noFill/>
          </a:ln>
        </p:spPr>
        <p:txBody>
          <a:bodyPr spcFirstLastPara="1" vert="horz" wrap="square" lIns="68569" tIns="68569" rIns="68569" bIns="68569" rtlCol="0" anchor="t" anchorCtr="0">
            <a:noAutofit/>
          </a:bodyPr>
          <a:lstStyle/>
          <a:p>
            <a:pPr algn="ctr"/>
            <a:r>
              <a:rPr lang="tr" sz="1500" i="1" u="sng" dirty="0">
                <a:solidFill>
                  <a:schemeClr val="dk1"/>
                </a:solidFill>
                <a:latin typeface="Comic Sans MS"/>
                <a:ea typeface="Comic Sans MS"/>
                <a:cs typeface="Comic Sans MS"/>
                <a:sym typeface="Comic Sans MS"/>
              </a:rPr>
              <a:t>Camille Pissarro, Hasat, La Recolte</a:t>
            </a:r>
            <a:endParaRPr sz="1500" i="1" u="sng" dirty="0">
              <a:solidFill>
                <a:schemeClr val="dk1"/>
              </a:solidFill>
              <a:latin typeface="Comic Sans MS"/>
              <a:ea typeface="Comic Sans MS"/>
              <a:cs typeface="Comic Sans MS"/>
              <a:sym typeface="Comic Sans MS"/>
            </a:endParaRPr>
          </a:p>
        </p:txBody>
      </p:sp>
      <p:pic>
        <p:nvPicPr>
          <p:cNvPr id="867" name="Shape 867"/>
          <p:cNvPicPr preferRelativeResize="0"/>
          <p:nvPr/>
        </p:nvPicPr>
        <p:blipFill rotWithShape="1">
          <a:blip r:embed="rId3">
            <a:alphaModFix/>
          </a:blip>
          <a:srcRect/>
          <a:stretch/>
        </p:blipFill>
        <p:spPr>
          <a:xfrm>
            <a:off x="1264920" y="1131976"/>
            <a:ext cx="6789420" cy="3805784"/>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Shape 872"/>
          <p:cNvSpPr txBox="1">
            <a:spLocks noGrp="1"/>
          </p:cNvSpPr>
          <p:nvPr>
            <p:ph type="title"/>
          </p:nvPr>
        </p:nvSpPr>
        <p:spPr>
          <a:xfrm>
            <a:off x="1844124" y="277179"/>
            <a:ext cx="5272875" cy="568641"/>
          </a:xfrm>
          <a:prstGeom prst="rect">
            <a:avLst/>
          </a:prstGeom>
          <a:noFill/>
          <a:ln>
            <a:noFill/>
          </a:ln>
        </p:spPr>
        <p:txBody>
          <a:bodyPr spcFirstLastPara="1" vert="horz" wrap="square" lIns="68569" tIns="68569" rIns="68569" bIns="68569" rtlCol="0" anchor="t" anchorCtr="0">
            <a:noAutofit/>
          </a:bodyPr>
          <a:lstStyle/>
          <a:p>
            <a:pPr algn="ctr">
              <a:lnSpc>
                <a:spcPct val="115000"/>
              </a:lnSpc>
              <a:spcAft>
                <a:spcPts val="1200"/>
              </a:spcAft>
            </a:pPr>
            <a:r>
              <a:rPr lang="tr" sz="2625" i="1" u="sng" dirty="0">
                <a:solidFill>
                  <a:srgbClr val="000000"/>
                </a:solidFill>
                <a:latin typeface="Comic Sans MS"/>
                <a:ea typeface="Comic Sans MS"/>
                <a:cs typeface="Comic Sans MS"/>
                <a:sym typeface="Comic Sans MS"/>
              </a:rPr>
              <a:t>HENRİ-EDMOND CROSS </a:t>
            </a:r>
            <a:endParaRPr sz="2625" i="1" u="sng" dirty="0">
              <a:solidFill>
                <a:srgbClr val="000000"/>
              </a:solidFill>
            </a:endParaRPr>
          </a:p>
        </p:txBody>
      </p:sp>
      <p:sp>
        <p:nvSpPr>
          <p:cNvPr id="873" name="Shape 873"/>
          <p:cNvSpPr txBox="1">
            <a:spLocks noGrp="1"/>
          </p:cNvSpPr>
          <p:nvPr>
            <p:ph type="body" idx="1"/>
          </p:nvPr>
        </p:nvSpPr>
        <p:spPr>
          <a:xfrm>
            <a:off x="4368534" y="1021080"/>
            <a:ext cx="3937266" cy="3810000"/>
          </a:xfrm>
          <a:prstGeom prst="rect">
            <a:avLst/>
          </a:prstGeom>
          <a:noFill/>
          <a:ln>
            <a:noFill/>
          </a:ln>
        </p:spPr>
        <p:txBody>
          <a:bodyPr spcFirstLastPara="1" vert="horz" wrap="square" lIns="68569" tIns="68569" rIns="68569" bIns="68569" rtlCol="0" anchor="t" anchorCtr="0">
            <a:noAutofit/>
          </a:bodyPr>
          <a:lstStyle/>
          <a:p>
            <a:pPr indent="-242888">
              <a:buSzPts val="1500"/>
              <a:buFont typeface="Comic Sans MS"/>
              <a:buChar char="●"/>
            </a:pPr>
            <a:r>
              <a:rPr lang="tr" sz="1400" dirty="0">
                <a:solidFill>
                  <a:srgbClr val="000000"/>
                </a:solidFill>
                <a:latin typeface="Comic Sans MS"/>
                <a:ea typeface="Comic Sans MS"/>
                <a:cs typeface="Comic Sans MS"/>
                <a:sym typeface="Comic Sans MS"/>
              </a:rPr>
              <a:t>Fransız Neoempresyonist, Pointilist Ressam.</a:t>
            </a:r>
            <a:endParaRPr sz="1400" dirty="0">
              <a:solidFill>
                <a:srgbClr val="000000"/>
              </a:solidFill>
              <a:latin typeface="Comic Sans MS"/>
              <a:ea typeface="Comic Sans MS"/>
              <a:cs typeface="Comic Sans MS"/>
              <a:sym typeface="Comic Sans MS"/>
            </a:endParaRPr>
          </a:p>
          <a:p>
            <a:pPr indent="-242888">
              <a:buSzPts val="1500"/>
              <a:buFont typeface="Comic Sans MS"/>
              <a:buChar char="●"/>
            </a:pPr>
            <a:r>
              <a:rPr lang="tr" sz="1400" dirty="0">
                <a:solidFill>
                  <a:srgbClr val="000000"/>
                </a:solidFill>
                <a:latin typeface="Comic Sans MS"/>
                <a:ea typeface="Comic Sans MS"/>
                <a:cs typeface="Comic Sans MS"/>
                <a:sym typeface="Comic Sans MS"/>
              </a:rPr>
              <a:t>Erken dönem eserlerinde, realizm akımının etkisiyle koyu renkler kullandı. </a:t>
            </a:r>
            <a:endParaRPr sz="1400" dirty="0">
              <a:solidFill>
                <a:srgbClr val="000000"/>
              </a:solidFill>
              <a:latin typeface="Comic Sans MS"/>
              <a:ea typeface="Comic Sans MS"/>
              <a:cs typeface="Comic Sans MS"/>
              <a:sym typeface="Comic Sans MS"/>
            </a:endParaRPr>
          </a:p>
          <a:p>
            <a:pPr indent="-242888">
              <a:buSzPts val="1500"/>
              <a:buFont typeface="Comic Sans MS"/>
              <a:buChar char="●"/>
            </a:pPr>
            <a:r>
              <a:rPr lang="tr" sz="1400" dirty="0">
                <a:solidFill>
                  <a:srgbClr val="000000"/>
                </a:solidFill>
                <a:latin typeface="Comic Sans MS"/>
                <a:ea typeface="Comic Sans MS"/>
                <a:cs typeface="Comic Sans MS"/>
                <a:sym typeface="Comic Sans MS"/>
              </a:rPr>
              <a:t>1883'te Claude Monet'yle karşılaşmasının ardından izlenimciliğin parlak renklerine yöneldi.</a:t>
            </a:r>
            <a:endParaRPr sz="1400" dirty="0">
              <a:solidFill>
                <a:srgbClr val="000000"/>
              </a:solidFill>
              <a:latin typeface="Comic Sans MS"/>
              <a:ea typeface="Comic Sans MS"/>
              <a:cs typeface="Comic Sans MS"/>
              <a:sym typeface="Comic Sans MS"/>
            </a:endParaRPr>
          </a:p>
          <a:p>
            <a:pPr indent="-242888">
              <a:buSzPts val="1500"/>
              <a:buFont typeface="Comic Sans MS"/>
              <a:buChar char="●"/>
            </a:pPr>
            <a:r>
              <a:rPr lang="tr" sz="1400" dirty="0">
                <a:solidFill>
                  <a:srgbClr val="000000"/>
                </a:solidFill>
                <a:latin typeface="Comic Sans MS"/>
                <a:ea typeface="Comic Sans MS"/>
                <a:cs typeface="Comic Sans MS"/>
                <a:sym typeface="Comic Sans MS"/>
              </a:rPr>
              <a:t>1884'te Georges Seurat'yla birlikte Bağımsız Sanatçılar Derneği (Société des Artistes Indépendants)'ni kurdu.</a:t>
            </a:r>
            <a:endParaRPr sz="1400" dirty="0">
              <a:solidFill>
                <a:srgbClr val="000000"/>
              </a:solidFill>
              <a:latin typeface="Comic Sans MS"/>
              <a:ea typeface="Comic Sans MS"/>
              <a:cs typeface="Comic Sans MS"/>
              <a:sym typeface="Comic Sans MS"/>
            </a:endParaRPr>
          </a:p>
          <a:p>
            <a:pPr indent="-242888">
              <a:buSzPts val="1500"/>
              <a:buFont typeface="Comic Sans MS"/>
              <a:buChar char="●"/>
            </a:pPr>
            <a:r>
              <a:rPr lang="tr" sz="1400" dirty="0">
                <a:solidFill>
                  <a:srgbClr val="000000"/>
                </a:solidFill>
                <a:latin typeface="Comic Sans MS"/>
                <a:ea typeface="Comic Sans MS"/>
                <a:cs typeface="Comic Sans MS"/>
                <a:sym typeface="Comic Sans MS"/>
              </a:rPr>
              <a:t>Yeni izlenimcilik akımının başlıca temsilcilerinden biri haline geldi.</a:t>
            </a:r>
            <a:endParaRPr sz="1400" dirty="0">
              <a:solidFill>
                <a:srgbClr val="000000"/>
              </a:solidFill>
              <a:latin typeface="Comic Sans MS"/>
              <a:ea typeface="Comic Sans MS"/>
              <a:cs typeface="Comic Sans MS"/>
              <a:sym typeface="Comic Sans MS"/>
            </a:endParaRPr>
          </a:p>
          <a:p>
            <a:pPr indent="-242888">
              <a:buSzPts val="1500"/>
              <a:buFont typeface="Comic Sans MS"/>
              <a:buChar char="●"/>
            </a:pPr>
            <a:r>
              <a:rPr lang="tr" sz="1400" dirty="0">
                <a:solidFill>
                  <a:srgbClr val="000000"/>
                </a:solidFill>
                <a:latin typeface="Comic Sans MS"/>
                <a:ea typeface="Comic Sans MS"/>
                <a:cs typeface="Comic Sans MS"/>
                <a:sym typeface="Comic Sans MS"/>
              </a:rPr>
              <a:t>1904'te Paul Signac ile çalışmasının ardından noktacı eserler vermeye başladı. </a:t>
            </a:r>
            <a:endParaRPr sz="1400" dirty="0">
              <a:solidFill>
                <a:srgbClr val="000000"/>
              </a:solidFill>
              <a:latin typeface="Comic Sans MS"/>
              <a:ea typeface="Comic Sans MS"/>
              <a:cs typeface="Comic Sans MS"/>
              <a:sym typeface="Comic Sans MS"/>
            </a:endParaRPr>
          </a:p>
        </p:txBody>
      </p:sp>
      <p:pic>
        <p:nvPicPr>
          <p:cNvPr id="874" name="Shape 874"/>
          <p:cNvPicPr preferRelativeResize="0"/>
          <p:nvPr/>
        </p:nvPicPr>
        <p:blipFill rotWithShape="1">
          <a:blip r:embed="rId3">
            <a:alphaModFix/>
          </a:blip>
          <a:srcRect/>
          <a:stretch/>
        </p:blipFill>
        <p:spPr>
          <a:xfrm>
            <a:off x="1150620" y="1021080"/>
            <a:ext cx="3055620" cy="381000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Shape 879"/>
          <p:cNvSpPr txBox="1">
            <a:spLocks noGrp="1"/>
          </p:cNvSpPr>
          <p:nvPr>
            <p:ph type="title"/>
          </p:nvPr>
        </p:nvSpPr>
        <p:spPr>
          <a:xfrm>
            <a:off x="1257300" y="467679"/>
            <a:ext cx="6957060" cy="675321"/>
          </a:xfrm>
          <a:prstGeom prst="rect">
            <a:avLst/>
          </a:prstGeom>
          <a:noFill/>
          <a:ln>
            <a:noFill/>
          </a:ln>
        </p:spPr>
        <p:txBody>
          <a:bodyPr spcFirstLastPara="1" vert="horz" wrap="square" lIns="68569" tIns="68569" rIns="68569" bIns="68569" rtlCol="0" anchor="t" anchorCtr="0">
            <a:noAutofit/>
          </a:bodyPr>
          <a:lstStyle/>
          <a:p>
            <a:pPr algn="ctr"/>
            <a:r>
              <a:rPr lang="tr" sz="1875" i="1" u="sng" dirty="0">
                <a:solidFill>
                  <a:schemeClr val="dk1"/>
                </a:solidFill>
                <a:latin typeface="Comic Sans MS"/>
                <a:ea typeface="Comic Sans MS"/>
                <a:cs typeface="Comic Sans MS"/>
                <a:sym typeface="Comic Sans MS"/>
              </a:rPr>
              <a:t>Cagnes’de Selviler </a:t>
            </a:r>
            <a:endParaRPr sz="1875" i="1" u="sng" dirty="0">
              <a:solidFill>
                <a:schemeClr val="dk1"/>
              </a:solidFill>
              <a:latin typeface="Comic Sans MS"/>
              <a:ea typeface="Comic Sans MS"/>
              <a:cs typeface="Comic Sans MS"/>
              <a:sym typeface="Comic Sans MS"/>
            </a:endParaRPr>
          </a:p>
          <a:p>
            <a:pPr algn="ctr"/>
            <a:r>
              <a:rPr lang="tr" sz="1875" i="1" u="sng" dirty="0">
                <a:solidFill>
                  <a:schemeClr val="dk1"/>
                </a:solidFill>
                <a:latin typeface="Comic Sans MS"/>
                <a:ea typeface="Comic Sans MS"/>
                <a:cs typeface="Comic Sans MS"/>
                <a:sym typeface="Comic Sans MS"/>
              </a:rPr>
              <a:t>Henri-Edmond</a:t>
            </a:r>
            <a:endParaRPr sz="1875" i="1" u="sng" dirty="0">
              <a:solidFill>
                <a:schemeClr val="dk1"/>
              </a:solidFill>
              <a:latin typeface="Comic Sans MS"/>
              <a:ea typeface="Comic Sans MS"/>
              <a:cs typeface="Comic Sans MS"/>
              <a:sym typeface="Comic Sans MS"/>
            </a:endParaRPr>
          </a:p>
        </p:txBody>
      </p:sp>
      <p:pic>
        <p:nvPicPr>
          <p:cNvPr id="880" name="Shape 880"/>
          <p:cNvPicPr preferRelativeResize="0"/>
          <p:nvPr/>
        </p:nvPicPr>
        <p:blipFill rotWithShape="1">
          <a:blip r:embed="rId3">
            <a:alphaModFix/>
          </a:blip>
          <a:srcRect/>
          <a:stretch/>
        </p:blipFill>
        <p:spPr>
          <a:xfrm>
            <a:off x="1257300" y="1416189"/>
            <a:ext cx="6957059" cy="3414891"/>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Shape 885"/>
          <p:cNvSpPr txBox="1">
            <a:spLocks noGrp="1"/>
          </p:cNvSpPr>
          <p:nvPr>
            <p:ph type="title"/>
          </p:nvPr>
        </p:nvSpPr>
        <p:spPr>
          <a:xfrm>
            <a:off x="1310640" y="403861"/>
            <a:ext cx="6713220" cy="761999"/>
          </a:xfrm>
          <a:prstGeom prst="rect">
            <a:avLst/>
          </a:prstGeom>
          <a:noFill/>
          <a:ln>
            <a:noFill/>
          </a:ln>
        </p:spPr>
        <p:txBody>
          <a:bodyPr spcFirstLastPara="1" vert="horz" wrap="square" lIns="68569" tIns="68569" rIns="68569" bIns="68569" rtlCol="0" anchor="t" anchorCtr="0">
            <a:noAutofit/>
          </a:bodyPr>
          <a:lstStyle/>
          <a:p>
            <a:pPr algn="ctr">
              <a:lnSpc>
                <a:spcPct val="100000"/>
              </a:lnSpc>
              <a:spcBef>
                <a:spcPts val="0"/>
              </a:spcBef>
              <a:buSzPts val="2800"/>
            </a:pPr>
            <a:r>
              <a:rPr lang="tr" sz="1875" i="1" u="sng" dirty="0">
                <a:solidFill>
                  <a:schemeClr val="dk1"/>
                </a:solidFill>
                <a:latin typeface="Comic Sans MS"/>
                <a:ea typeface="Comic Sans MS"/>
                <a:cs typeface="Comic Sans MS"/>
                <a:sym typeface="Comic Sans MS"/>
              </a:rPr>
              <a:t>Uçan Periler </a:t>
            </a:r>
            <a:endParaRPr sz="1875" i="1" u="sng" dirty="0">
              <a:solidFill>
                <a:schemeClr val="dk1"/>
              </a:solidFill>
              <a:latin typeface="Comic Sans MS"/>
              <a:ea typeface="Comic Sans MS"/>
              <a:cs typeface="Comic Sans MS"/>
              <a:sym typeface="Comic Sans MS"/>
            </a:endParaRPr>
          </a:p>
          <a:p>
            <a:pPr algn="ctr">
              <a:lnSpc>
                <a:spcPct val="100000"/>
              </a:lnSpc>
              <a:spcBef>
                <a:spcPts val="0"/>
              </a:spcBef>
              <a:buSzPts val="2800"/>
            </a:pPr>
            <a:r>
              <a:rPr lang="tr" sz="1875" i="1" u="sng" dirty="0">
                <a:solidFill>
                  <a:schemeClr val="dk1"/>
                </a:solidFill>
                <a:latin typeface="Comic Sans MS"/>
                <a:ea typeface="Comic Sans MS"/>
                <a:cs typeface="Comic Sans MS"/>
                <a:sym typeface="Comic Sans MS"/>
              </a:rPr>
              <a:t>Henri-Edmond Cross </a:t>
            </a:r>
            <a:endParaRPr sz="1875" i="1" u="sng" dirty="0">
              <a:solidFill>
                <a:schemeClr val="dk1"/>
              </a:solidFill>
              <a:latin typeface="Comic Sans MS"/>
              <a:ea typeface="Comic Sans MS"/>
              <a:cs typeface="Comic Sans MS"/>
              <a:sym typeface="Comic Sans MS"/>
            </a:endParaRPr>
          </a:p>
        </p:txBody>
      </p:sp>
      <p:pic>
        <p:nvPicPr>
          <p:cNvPr id="886" name="Shape 886"/>
          <p:cNvPicPr preferRelativeResize="0"/>
          <p:nvPr/>
        </p:nvPicPr>
        <p:blipFill rotWithShape="1">
          <a:blip r:embed="rId3">
            <a:alphaModFix/>
          </a:blip>
          <a:srcRect/>
          <a:stretch/>
        </p:blipFill>
        <p:spPr>
          <a:xfrm>
            <a:off x="1310640" y="1394460"/>
            <a:ext cx="6713220" cy="339852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Shape 891"/>
          <p:cNvSpPr txBox="1">
            <a:spLocks noGrp="1"/>
          </p:cNvSpPr>
          <p:nvPr>
            <p:ph type="title"/>
          </p:nvPr>
        </p:nvSpPr>
        <p:spPr>
          <a:xfrm>
            <a:off x="1211580" y="365761"/>
            <a:ext cx="6926580" cy="769619"/>
          </a:xfrm>
          <a:prstGeom prst="rect">
            <a:avLst/>
          </a:prstGeom>
          <a:noFill/>
          <a:ln>
            <a:noFill/>
          </a:ln>
        </p:spPr>
        <p:txBody>
          <a:bodyPr spcFirstLastPara="1" vert="horz" wrap="square" lIns="68569" tIns="68569" rIns="68569" bIns="68569" rtlCol="0" anchor="t" anchorCtr="0">
            <a:noAutofit/>
          </a:bodyPr>
          <a:lstStyle/>
          <a:p>
            <a:pPr algn="ctr">
              <a:lnSpc>
                <a:spcPct val="100000"/>
              </a:lnSpc>
              <a:spcBef>
                <a:spcPts val="0"/>
              </a:spcBef>
              <a:buSzPts val="2800"/>
            </a:pPr>
            <a:r>
              <a:rPr lang="tr" sz="1875" i="1" u="sng" dirty="0">
                <a:solidFill>
                  <a:schemeClr val="dk1"/>
                </a:solidFill>
                <a:latin typeface="Comic Sans MS"/>
                <a:ea typeface="Comic Sans MS"/>
                <a:cs typeface="Comic Sans MS"/>
                <a:sym typeface="Comic Sans MS"/>
              </a:rPr>
              <a:t>Altın Adalar </a:t>
            </a:r>
            <a:endParaRPr sz="1875" i="1" u="sng" dirty="0">
              <a:solidFill>
                <a:schemeClr val="dk1"/>
              </a:solidFill>
              <a:latin typeface="Comic Sans MS"/>
              <a:ea typeface="Comic Sans MS"/>
              <a:cs typeface="Comic Sans MS"/>
              <a:sym typeface="Comic Sans MS"/>
            </a:endParaRPr>
          </a:p>
          <a:p>
            <a:pPr algn="ctr">
              <a:lnSpc>
                <a:spcPct val="100000"/>
              </a:lnSpc>
              <a:spcBef>
                <a:spcPts val="0"/>
              </a:spcBef>
              <a:buSzPts val="2800"/>
            </a:pPr>
            <a:r>
              <a:rPr lang="tr" sz="1875" i="1" u="sng" dirty="0">
                <a:solidFill>
                  <a:schemeClr val="dk1"/>
                </a:solidFill>
                <a:latin typeface="Comic Sans MS"/>
                <a:ea typeface="Comic Sans MS"/>
                <a:cs typeface="Comic Sans MS"/>
                <a:sym typeface="Comic Sans MS"/>
              </a:rPr>
              <a:t>Henri-Edmond Cross </a:t>
            </a:r>
            <a:endParaRPr sz="1875" i="1" u="sng" dirty="0">
              <a:solidFill>
                <a:schemeClr val="dk1"/>
              </a:solidFill>
              <a:latin typeface="Comic Sans MS"/>
              <a:ea typeface="Comic Sans MS"/>
              <a:cs typeface="Comic Sans MS"/>
              <a:sym typeface="Comic Sans MS"/>
            </a:endParaRPr>
          </a:p>
        </p:txBody>
      </p:sp>
      <p:pic>
        <p:nvPicPr>
          <p:cNvPr id="892" name="Shape 892"/>
          <p:cNvPicPr preferRelativeResize="0"/>
          <p:nvPr/>
        </p:nvPicPr>
        <p:blipFill rotWithShape="1">
          <a:blip r:embed="rId3">
            <a:alphaModFix/>
          </a:blip>
          <a:srcRect/>
          <a:stretch/>
        </p:blipFill>
        <p:spPr>
          <a:xfrm>
            <a:off x="1211580" y="1402080"/>
            <a:ext cx="6987540" cy="341376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Shape 897"/>
          <p:cNvSpPr txBox="1">
            <a:spLocks noGrp="1"/>
          </p:cNvSpPr>
          <p:nvPr>
            <p:ph type="title"/>
          </p:nvPr>
        </p:nvSpPr>
        <p:spPr>
          <a:xfrm>
            <a:off x="1175965" y="330519"/>
            <a:ext cx="2963475" cy="749475"/>
          </a:xfrm>
          <a:prstGeom prst="rect">
            <a:avLst/>
          </a:prstGeom>
          <a:noFill/>
          <a:ln>
            <a:noFill/>
          </a:ln>
        </p:spPr>
        <p:txBody>
          <a:bodyPr spcFirstLastPara="1" vert="horz" wrap="square" lIns="68569" tIns="68569" rIns="68569" bIns="68569" rtlCol="0" anchor="t" anchorCtr="0">
            <a:noAutofit/>
          </a:bodyPr>
          <a:lstStyle/>
          <a:p>
            <a:pPr algn="l">
              <a:lnSpc>
                <a:spcPct val="100000"/>
              </a:lnSpc>
              <a:spcBef>
                <a:spcPts val="0"/>
              </a:spcBef>
              <a:buSzPts val="2800"/>
            </a:pPr>
            <a:r>
              <a:rPr lang="tr" sz="1600" i="1" u="sng" dirty="0">
                <a:solidFill>
                  <a:schemeClr val="dk1"/>
                </a:solidFill>
                <a:latin typeface="Comic Sans MS"/>
                <a:ea typeface="Comic Sans MS"/>
                <a:cs typeface="Comic Sans MS"/>
                <a:sym typeface="Comic Sans MS"/>
              </a:rPr>
              <a:t>Saçlarını Tarayan Kız Henri-Edmond Cross </a:t>
            </a:r>
            <a:endParaRPr sz="1600" i="1" u="sng" dirty="0">
              <a:solidFill>
                <a:schemeClr val="dk1"/>
              </a:solidFill>
              <a:latin typeface="Comic Sans MS"/>
              <a:ea typeface="Comic Sans MS"/>
              <a:cs typeface="Comic Sans MS"/>
              <a:sym typeface="Comic Sans MS"/>
            </a:endParaRPr>
          </a:p>
        </p:txBody>
      </p:sp>
      <p:pic>
        <p:nvPicPr>
          <p:cNvPr id="898" name="Shape 898"/>
          <p:cNvPicPr preferRelativeResize="0"/>
          <p:nvPr/>
        </p:nvPicPr>
        <p:blipFill rotWithShape="1">
          <a:blip r:embed="rId3">
            <a:alphaModFix/>
          </a:blip>
          <a:srcRect/>
          <a:stretch/>
        </p:blipFill>
        <p:spPr>
          <a:xfrm>
            <a:off x="1175965" y="1079994"/>
            <a:ext cx="2963475" cy="3834906"/>
          </a:xfrm>
          <a:prstGeom prst="rect">
            <a:avLst/>
          </a:prstGeom>
          <a:noFill/>
          <a:ln>
            <a:noFill/>
          </a:ln>
        </p:spPr>
      </p:pic>
      <p:pic>
        <p:nvPicPr>
          <p:cNvPr id="899" name="Shape 899"/>
          <p:cNvPicPr preferRelativeResize="0"/>
          <p:nvPr/>
        </p:nvPicPr>
        <p:blipFill rotWithShape="1">
          <a:blip r:embed="rId4">
            <a:alphaModFix/>
          </a:blip>
          <a:srcRect/>
          <a:stretch/>
        </p:blipFill>
        <p:spPr>
          <a:xfrm>
            <a:off x="4459652" y="1079994"/>
            <a:ext cx="3285563" cy="3834906"/>
          </a:xfrm>
          <a:prstGeom prst="rect">
            <a:avLst/>
          </a:prstGeom>
          <a:noFill/>
          <a:ln>
            <a:noFill/>
          </a:ln>
        </p:spPr>
      </p:pic>
      <p:sp>
        <p:nvSpPr>
          <p:cNvPr id="900" name="Shape 900"/>
          <p:cNvSpPr txBox="1"/>
          <p:nvPr/>
        </p:nvSpPr>
        <p:spPr>
          <a:xfrm>
            <a:off x="4459652" y="330519"/>
            <a:ext cx="3285450" cy="654525"/>
          </a:xfrm>
          <a:prstGeom prst="rect">
            <a:avLst/>
          </a:prstGeom>
          <a:noFill/>
          <a:ln>
            <a:noFill/>
          </a:ln>
        </p:spPr>
        <p:txBody>
          <a:bodyPr spcFirstLastPara="1" wrap="square" lIns="68569" tIns="68569" rIns="68569" bIns="68569" anchor="ctr" anchorCtr="0">
            <a:noAutofit/>
          </a:bodyPr>
          <a:lstStyle/>
          <a:p>
            <a:pPr>
              <a:buSzPts val="2500"/>
            </a:pPr>
            <a:r>
              <a:rPr lang="tr" sz="1875" b="1" i="1" u="sng" dirty="0">
                <a:solidFill>
                  <a:schemeClr val="dk1"/>
                </a:solidFill>
                <a:latin typeface="Comic Sans MS"/>
                <a:ea typeface="Comic Sans MS"/>
                <a:cs typeface="Comic Sans MS"/>
                <a:sym typeface="Comic Sans MS"/>
              </a:rPr>
              <a:t> Keçiler ve Göl </a:t>
            </a:r>
            <a:endParaRPr sz="1875" b="1" i="1" u="sng" dirty="0">
              <a:solidFill>
                <a:schemeClr val="dk1"/>
              </a:solidFill>
              <a:latin typeface="Comic Sans MS"/>
              <a:ea typeface="Comic Sans MS"/>
              <a:cs typeface="Comic Sans MS"/>
              <a:sym typeface="Comic Sans MS"/>
            </a:endParaRPr>
          </a:p>
          <a:p>
            <a:pPr>
              <a:buSzPts val="2500"/>
            </a:pPr>
            <a:r>
              <a:rPr lang="tr" sz="1875" b="1" i="1" u="sng" dirty="0">
                <a:solidFill>
                  <a:schemeClr val="dk1"/>
                </a:solidFill>
                <a:latin typeface="Comic Sans MS"/>
                <a:ea typeface="Comic Sans MS"/>
                <a:cs typeface="Comic Sans MS"/>
                <a:sym typeface="Comic Sans MS"/>
              </a:rPr>
              <a:t>Henri-Edmond Cross </a:t>
            </a:r>
            <a:endParaRPr sz="1875" b="1" i="1" u="sng" dirty="0">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a:spLocks noGrp="1"/>
          </p:cNvSpPr>
          <p:nvPr>
            <p:ph type="title"/>
          </p:nvPr>
        </p:nvSpPr>
        <p:spPr>
          <a:xfrm rot="-511">
            <a:off x="1128839" y="391685"/>
            <a:ext cx="3026475" cy="793575"/>
          </a:xfrm>
          <a:prstGeom prst="rect">
            <a:avLst/>
          </a:prstGeom>
          <a:noFill/>
          <a:ln>
            <a:noFill/>
          </a:ln>
        </p:spPr>
        <p:txBody>
          <a:bodyPr spcFirstLastPara="1" vert="horz" wrap="square" lIns="68569" tIns="68569" rIns="68569" bIns="68569" rtlCol="0" anchor="t" anchorCtr="0">
            <a:noAutofit/>
          </a:bodyPr>
          <a:lstStyle/>
          <a:p>
            <a:pPr algn="l">
              <a:lnSpc>
                <a:spcPct val="100000"/>
              </a:lnSpc>
              <a:spcBef>
                <a:spcPts val="0"/>
              </a:spcBef>
              <a:buSzPts val="2800"/>
            </a:pPr>
            <a:r>
              <a:rPr lang="tr" sz="1875" i="1" u="sng" dirty="0">
                <a:solidFill>
                  <a:schemeClr val="dk1"/>
                </a:solidFill>
                <a:latin typeface="Comic Sans MS"/>
                <a:ea typeface="Comic Sans MS"/>
                <a:cs typeface="Comic Sans MS"/>
                <a:sym typeface="Comic Sans MS"/>
              </a:rPr>
              <a:t>Vazoda Çiçekler </a:t>
            </a:r>
            <a:endParaRPr sz="1875" i="1" u="sng" dirty="0">
              <a:solidFill>
                <a:schemeClr val="dk1"/>
              </a:solidFill>
              <a:latin typeface="Comic Sans MS"/>
              <a:ea typeface="Comic Sans MS"/>
              <a:cs typeface="Comic Sans MS"/>
              <a:sym typeface="Comic Sans MS"/>
            </a:endParaRPr>
          </a:p>
          <a:p>
            <a:pPr algn="l">
              <a:lnSpc>
                <a:spcPct val="100000"/>
              </a:lnSpc>
              <a:spcBef>
                <a:spcPts val="0"/>
              </a:spcBef>
              <a:buSzPts val="2800"/>
            </a:pPr>
            <a:r>
              <a:rPr lang="tr" sz="1875" i="1" u="sng" dirty="0">
                <a:solidFill>
                  <a:schemeClr val="dk1"/>
                </a:solidFill>
                <a:latin typeface="Comic Sans MS"/>
                <a:ea typeface="Comic Sans MS"/>
                <a:cs typeface="Comic Sans MS"/>
                <a:sym typeface="Comic Sans MS"/>
              </a:rPr>
              <a:t>Henri-Edmond Cross </a:t>
            </a:r>
            <a:endParaRPr sz="1875" i="1" u="sng" dirty="0">
              <a:solidFill>
                <a:schemeClr val="dk1"/>
              </a:solidFill>
              <a:latin typeface="Comic Sans MS"/>
              <a:ea typeface="Comic Sans MS"/>
              <a:cs typeface="Comic Sans MS"/>
              <a:sym typeface="Comic Sans MS"/>
            </a:endParaRPr>
          </a:p>
        </p:txBody>
      </p:sp>
      <p:pic>
        <p:nvPicPr>
          <p:cNvPr id="906" name="Shape 906"/>
          <p:cNvPicPr preferRelativeResize="0"/>
          <p:nvPr/>
        </p:nvPicPr>
        <p:blipFill rotWithShape="1">
          <a:blip r:embed="rId3">
            <a:alphaModFix/>
          </a:blip>
          <a:srcRect/>
          <a:stretch/>
        </p:blipFill>
        <p:spPr>
          <a:xfrm>
            <a:off x="1128688" y="1185484"/>
            <a:ext cx="3026686" cy="3630355"/>
          </a:xfrm>
          <a:prstGeom prst="rect">
            <a:avLst/>
          </a:prstGeom>
          <a:noFill/>
          <a:ln>
            <a:noFill/>
          </a:ln>
        </p:spPr>
      </p:pic>
      <p:pic>
        <p:nvPicPr>
          <p:cNvPr id="907" name="Shape 907"/>
          <p:cNvPicPr preferRelativeResize="0"/>
          <p:nvPr/>
        </p:nvPicPr>
        <p:blipFill rotWithShape="1">
          <a:blip r:embed="rId4">
            <a:alphaModFix/>
          </a:blip>
          <a:srcRect/>
          <a:stretch/>
        </p:blipFill>
        <p:spPr>
          <a:xfrm>
            <a:off x="4415362" y="1185483"/>
            <a:ext cx="3043763" cy="3630355"/>
          </a:xfrm>
          <a:prstGeom prst="rect">
            <a:avLst/>
          </a:prstGeom>
          <a:noFill/>
          <a:ln>
            <a:noFill/>
          </a:ln>
        </p:spPr>
      </p:pic>
      <p:sp>
        <p:nvSpPr>
          <p:cNvPr id="908" name="Shape 908"/>
          <p:cNvSpPr txBox="1"/>
          <p:nvPr/>
        </p:nvSpPr>
        <p:spPr>
          <a:xfrm>
            <a:off x="4415363" y="391460"/>
            <a:ext cx="3043800" cy="794025"/>
          </a:xfrm>
          <a:prstGeom prst="rect">
            <a:avLst/>
          </a:prstGeom>
          <a:noFill/>
          <a:ln>
            <a:noFill/>
          </a:ln>
        </p:spPr>
        <p:txBody>
          <a:bodyPr spcFirstLastPara="1" wrap="square" lIns="68569" tIns="68569" rIns="68569" bIns="68569" anchor="ctr" anchorCtr="0">
            <a:noAutofit/>
          </a:bodyPr>
          <a:lstStyle/>
          <a:p>
            <a:pPr>
              <a:buSzPts val="2500"/>
            </a:pPr>
            <a:r>
              <a:rPr lang="tr" sz="1800" i="1" u="sng" dirty="0">
                <a:solidFill>
                  <a:schemeClr val="dk1"/>
                </a:solidFill>
                <a:latin typeface="Comic Sans MS"/>
                <a:ea typeface="Comic Sans MS"/>
                <a:cs typeface="Comic Sans MS"/>
                <a:sym typeface="Comic Sans MS"/>
              </a:rPr>
              <a:t>Çiçekler ve Vazo </a:t>
            </a:r>
            <a:endParaRPr sz="1800" i="1" u="sng" dirty="0">
              <a:solidFill>
                <a:schemeClr val="dk1"/>
              </a:solidFill>
              <a:latin typeface="Comic Sans MS"/>
              <a:ea typeface="Comic Sans MS"/>
              <a:cs typeface="Comic Sans MS"/>
              <a:sym typeface="Comic Sans MS"/>
            </a:endParaRPr>
          </a:p>
          <a:p>
            <a:pPr>
              <a:buSzPts val="2500"/>
            </a:pPr>
            <a:r>
              <a:rPr lang="tr" sz="1800" i="1" u="sng" dirty="0">
                <a:solidFill>
                  <a:schemeClr val="dk1"/>
                </a:solidFill>
                <a:latin typeface="Comic Sans MS"/>
                <a:ea typeface="Comic Sans MS"/>
                <a:cs typeface="Comic Sans MS"/>
                <a:sym typeface="Comic Sans MS"/>
              </a:rPr>
              <a:t>Henri-Edmond Cross </a:t>
            </a:r>
            <a:endParaRPr sz="1800" i="1" u="sng" dirty="0">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body" idx="1"/>
          </p:nvPr>
        </p:nvSpPr>
        <p:spPr>
          <a:xfrm>
            <a:off x="4470318" y="518160"/>
            <a:ext cx="3408761" cy="3779519"/>
          </a:xfrm>
          <a:prstGeom prst="rect">
            <a:avLst/>
          </a:prstGeom>
          <a:noFill/>
          <a:ln>
            <a:noFill/>
          </a:ln>
        </p:spPr>
        <p:txBody>
          <a:bodyPr spcFirstLastPara="1" vert="horz" wrap="square" lIns="68569" tIns="68569" rIns="68569" bIns="68569" rtlCol="0" anchor="t" anchorCtr="0">
            <a:noAutofit/>
          </a:bodyPr>
          <a:lstStyle/>
          <a:p>
            <a:pPr marL="0" indent="0">
              <a:spcAft>
                <a:spcPts val="1200"/>
              </a:spcAft>
              <a:buNone/>
            </a:pPr>
            <a:endParaRPr lang="tr" sz="1200" b="1" dirty="0" smtClean="0">
              <a:solidFill>
                <a:srgbClr val="000000"/>
              </a:solidFill>
              <a:latin typeface="Comic Sans MS"/>
              <a:ea typeface="Comic Sans MS"/>
              <a:cs typeface="Comic Sans MS"/>
              <a:sym typeface="Comic Sans MS"/>
            </a:endParaRPr>
          </a:p>
          <a:p>
            <a:pPr marL="0" indent="0">
              <a:spcAft>
                <a:spcPts val="1200"/>
              </a:spcAft>
              <a:buNone/>
            </a:pPr>
            <a:r>
              <a:rPr lang="tr" sz="1200" b="1" dirty="0" smtClean="0">
                <a:solidFill>
                  <a:srgbClr val="000000"/>
                </a:solidFill>
                <a:latin typeface="Comic Sans MS"/>
                <a:ea typeface="Comic Sans MS"/>
                <a:cs typeface="Comic Sans MS"/>
                <a:sym typeface="Comic Sans MS"/>
              </a:rPr>
              <a:t>Puvantilistler</a:t>
            </a:r>
            <a:r>
              <a:rPr lang="tr" sz="1200" b="1" dirty="0">
                <a:solidFill>
                  <a:srgbClr val="000000"/>
                </a:solidFill>
                <a:latin typeface="Comic Sans MS"/>
                <a:ea typeface="Comic Sans MS"/>
                <a:cs typeface="Comic Sans MS"/>
                <a:sym typeface="Comic Sans MS"/>
              </a:rPr>
              <a:t>, bilimsel metotlarla renk karışımını uygulamışlardır. Amaç göz yolu ile renk karışımlarını sağlamaktır. Bu akımın sanatçıları renkleri paletlerinde karıştırarak tuvale sürmüyorlar; onun yerine, karışımını yapacağı renkleri, tuval üzerinde yan yana küçük noktalar halinde koyarak, bu etkiyi sağlıyorlardı. Örneğin mavi ve sarı renkleri, küçük noktalar ya da kareler halinde yan yana sürüldüğünde, uzaktan yeşil görünür. Gözün bu aldanışı, renklerde titreşim yaptığı için, resimde hoş bir görünüm sağlar. </a:t>
            </a:r>
            <a:endParaRPr sz="1200" b="1" dirty="0">
              <a:solidFill>
                <a:srgbClr val="000000"/>
              </a:solidFill>
              <a:latin typeface="Comic Sans MS"/>
              <a:ea typeface="Comic Sans MS"/>
              <a:cs typeface="Comic Sans MS"/>
              <a:sym typeface="Comic Sans MS"/>
            </a:endParaRPr>
          </a:p>
        </p:txBody>
      </p:sp>
      <p:pic>
        <p:nvPicPr>
          <p:cNvPr id="750" name="Shape 750"/>
          <p:cNvPicPr preferRelativeResize="0"/>
          <p:nvPr/>
        </p:nvPicPr>
        <p:blipFill rotWithShape="1">
          <a:blip r:embed="rId3">
            <a:alphaModFix/>
          </a:blip>
          <a:srcRect/>
          <a:stretch/>
        </p:blipFill>
        <p:spPr>
          <a:xfrm>
            <a:off x="1051561" y="518160"/>
            <a:ext cx="3240148" cy="3855719"/>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title"/>
          </p:nvPr>
        </p:nvSpPr>
        <p:spPr>
          <a:xfrm>
            <a:off x="1729741" y="365761"/>
            <a:ext cx="5663986" cy="815339"/>
          </a:xfrm>
          <a:prstGeom prst="rect">
            <a:avLst/>
          </a:prstGeom>
          <a:noFill/>
          <a:ln>
            <a:noFill/>
          </a:ln>
        </p:spPr>
        <p:txBody>
          <a:bodyPr spcFirstLastPara="1" vert="horz" wrap="square" lIns="68569" tIns="68569" rIns="68569" bIns="68569" rtlCol="0" anchor="t" anchorCtr="0">
            <a:noAutofit/>
          </a:bodyPr>
          <a:lstStyle/>
          <a:p>
            <a:pPr algn="ctr"/>
            <a:r>
              <a:rPr lang="tr" sz="3200" i="1" u="sng" dirty="0">
                <a:solidFill>
                  <a:schemeClr val="accent2">
                    <a:lumMod val="50000"/>
                  </a:schemeClr>
                </a:solidFill>
                <a:latin typeface="Comic Sans MS"/>
                <a:ea typeface="Comic Sans MS"/>
                <a:cs typeface="Comic Sans MS"/>
                <a:sym typeface="Comic Sans MS"/>
              </a:rPr>
              <a:t>TÜM SANATÇILAR</a:t>
            </a:r>
            <a:endParaRPr sz="3200" i="1" u="sng" dirty="0">
              <a:solidFill>
                <a:schemeClr val="accent2">
                  <a:lumMod val="50000"/>
                </a:schemeClr>
              </a:solidFill>
              <a:latin typeface="Comic Sans MS"/>
              <a:ea typeface="Comic Sans MS"/>
              <a:cs typeface="Comic Sans MS"/>
              <a:sym typeface="Comic Sans MS"/>
            </a:endParaRPr>
          </a:p>
        </p:txBody>
      </p:sp>
      <p:sp>
        <p:nvSpPr>
          <p:cNvPr id="756" name="Shape 756"/>
          <p:cNvSpPr txBox="1">
            <a:spLocks noGrp="1"/>
          </p:cNvSpPr>
          <p:nvPr>
            <p:ph type="body" idx="1"/>
          </p:nvPr>
        </p:nvSpPr>
        <p:spPr>
          <a:xfrm>
            <a:off x="3169441" y="1181100"/>
            <a:ext cx="3109439" cy="3665220"/>
          </a:xfrm>
          <a:prstGeom prst="rect">
            <a:avLst/>
          </a:prstGeom>
          <a:noFill/>
          <a:ln>
            <a:noFill/>
          </a:ln>
        </p:spPr>
        <p:txBody>
          <a:bodyPr spcFirstLastPara="1" vert="horz" wrap="square" lIns="68569" tIns="68569" rIns="68569" bIns="68569" rtlCol="0" anchor="t" anchorCtr="0">
            <a:noAutofit/>
          </a:bodyPr>
          <a:lstStyle/>
          <a:p>
            <a:pPr indent="-271463">
              <a:buSzPts val="2100"/>
              <a:buFont typeface="Comic Sans MS"/>
              <a:buChar char="●"/>
            </a:pPr>
            <a:r>
              <a:rPr lang="tr" sz="2000" dirty="0">
                <a:solidFill>
                  <a:srgbClr val="000000"/>
                </a:solidFill>
                <a:latin typeface="Comic Sans MS"/>
                <a:ea typeface="Comic Sans MS"/>
                <a:cs typeface="Comic Sans MS"/>
                <a:sym typeface="Comic Sans MS"/>
              </a:rPr>
              <a:t>Georges Seurat</a:t>
            </a:r>
            <a:endParaRPr sz="2000" dirty="0">
              <a:solidFill>
                <a:srgbClr val="000000"/>
              </a:solidFill>
              <a:latin typeface="Comic Sans MS"/>
              <a:ea typeface="Comic Sans MS"/>
              <a:cs typeface="Comic Sans MS"/>
              <a:sym typeface="Comic Sans MS"/>
            </a:endParaRPr>
          </a:p>
          <a:p>
            <a:pPr indent="-271463">
              <a:buSzPts val="2100"/>
              <a:buFont typeface="Comic Sans MS"/>
              <a:buChar char="●"/>
            </a:pPr>
            <a:r>
              <a:rPr lang="tr" sz="2000" dirty="0">
                <a:solidFill>
                  <a:srgbClr val="000000"/>
                </a:solidFill>
                <a:latin typeface="Comic Sans MS"/>
                <a:ea typeface="Comic Sans MS"/>
                <a:cs typeface="Comic Sans MS"/>
                <a:sym typeface="Comic Sans MS"/>
              </a:rPr>
              <a:t>Paul Signac</a:t>
            </a:r>
            <a:endParaRPr sz="2000" dirty="0">
              <a:solidFill>
                <a:srgbClr val="000000"/>
              </a:solidFill>
              <a:latin typeface="Comic Sans MS"/>
              <a:ea typeface="Comic Sans MS"/>
              <a:cs typeface="Comic Sans MS"/>
              <a:sym typeface="Comic Sans MS"/>
            </a:endParaRPr>
          </a:p>
          <a:p>
            <a:pPr indent="-271463">
              <a:buSzPts val="2100"/>
              <a:buFont typeface="Comic Sans MS"/>
              <a:buChar char="●"/>
            </a:pPr>
            <a:r>
              <a:rPr lang="tr" sz="2000" dirty="0">
                <a:solidFill>
                  <a:srgbClr val="000000"/>
                </a:solidFill>
                <a:latin typeface="Comic Sans MS"/>
                <a:ea typeface="Comic Sans MS"/>
                <a:cs typeface="Comic Sans MS"/>
                <a:sym typeface="Comic Sans MS"/>
              </a:rPr>
              <a:t>Camille Pissarro</a:t>
            </a:r>
            <a:endParaRPr sz="2000" dirty="0">
              <a:solidFill>
                <a:srgbClr val="000000"/>
              </a:solidFill>
              <a:latin typeface="Comic Sans MS"/>
              <a:ea typeface="Comic Sans MS"/>
              <a:cs typeface="Comic Sans MS"/>
              <a:sym typeface="Comic Sans MS"/>
            </a:endParaRPr>
          </a:p>
          <a:p>
            <a:pPr indent="-271463">
              <a:buSzPts val="2100"/>
              <a:buFont typeface="Comic Sans MS"/>
              <a:buChar char="●"/>
            </a:pPr>
            <a:r>
              <a:rPr lang="tr" sz="2000" dirty="0">
                <a:solidFill>
                  <a:srgbClr val="000000"/>
                </a:solidFill>
                <a:latin typeface="Comic Sans MS"/>
                <a:ea typeface="Comic Sans MS"/>
                <a:cs typeface="Comic Sans MS"/>
                <a:sym typeface="Comic Sans MS"/>
              </a:rPr>
              <a:t>Henri-Edmond Cross</a:t>
            </a:r>
            <a:endParaRPr sz="2000" dirty="0">
              <a:solidFill>
                <a:srgbClr val="000000"/>
              </a:solidFill>
              <a:latin typeface="Comic Sans MS"/>
              <a:ea typeface="Comic Sans MS"/>
              <a:cs typeface="Comic Sans MS"/>
              <a:sym typeface="Comic Sans MS"/>
            </a:endParaRPr>
          </a:p>
          <a:p>
            <a:pPr indent="-271463">
              <a:buSzPts val="2100"/>
              <a:buFont typeface="Comic Sans MS"/>
              <a:buChar char="●"/>
            </a:pPr>
            <a:r>
              <a:rPr lang="tr" sz="2000" dirty="0">
                <a:solidFill>
                  <a:srgbClr val="000000"/>
                </a:solidFill>
                <a:latin typeface="Comic Sans MS"/>
                <a:ea typeface="Comic Sans MS"/>
                <a:cs typeface="Comic Sans MS"/>
                <a:sym typeface="Comic Sans MS"/>
              </a:rPr>
              <a:t>Georges Lemmen</a:t>
            </a:r>
            <a:endParaRPr sz="2000" dirty="0">
              <a:solidFill>
                <a:srgbClr val="000000"/>
              </a:solidFill>
              <a:latin typeface="Comic Sans MS"/>
              <a:ea typeface="Comic Sans MS"/>
              <a:cs typeface="Comic Sans MS"/>
              <a:sym typeface="Comic Sans MS"/>
            </a:endParaRPr>
          </a:p>
          <a:p>
            <a:pPr indent="-271463">
              <a:buSzPts val="2100"/>
              <a:buFont typeface="Comic Sans MS"/>
              <a:buChar char="●"/>
            </a:pPr>
            <a:r>
              <a:rPr lang="tr" sz="2000" dirty="0">
                <a:solidFill>
                  <a:srgbClr val="000000"/>
                </a:solidFill>
                <a:latin typeface="Comic Sans MS"/>
                <a:ea typeface="Comic Sans MS"/>
                <a:cs typeface="Comic Sans MS"/>
                <a:sym typeface="Comic Sans MS"/>
              </a:rPr>
              <a:t>Jean Metzinger</a:t>
            </a:r>
            <a:endParaRPr sz="2000" dirty="0">
              <a:solidFill>
                <a:srgbClr val="000000"/>
              </a:solidFill>
              <a:latin typeface="Comic Sans MS"/>
              <a:ea typeface="Comic Sans MS"/>
              <a:cs typeface="Comic Sans MS"/>
              <a:sym typeface="Comic Sans MS"/>
            </a:endParaRPr>
          </a:p>
          <a:p>
            <a:pPr indent="-271463">
              <a:buSzPts val="2100"/>
              <a:buFont typeface="Comic Sans MS"/>
              <a:buChar char="●"/>
            </a:pPr>
            <a:r>
              <a:rPr lang="tr" sz="2000" dirty="0">
                <a:solidFill>
                  <a:srgbClr val="000000"/>
                </a:solidFill>
                <a:latin typeface="Comic Sans MS"/>
                <a:ea typeface="Comic Sans MS"/>
                <a:cs typeface="Comic Sans MS"/>
                <a:sym typeface="Comic Sans MS"/>
              </a:rPr>
              <a:t>Hippolyte Petitjean</a:t>
            </a:r>
            <a:endParaRPr sz="2000" dirty="0">
              <a:solidFill>
                <a:srgbClr val="000000"/>
              </a:solidFill>
              <a:latin typeface="Comic Sans MS"/>
              <a:ea typeface="Comic Sans MS"/>
              <a:cs typeface="Comic Sans MS"/>
              <a:sym typeface="Comic Sans MS"/>
            </a:endParaRPr>
          </a:p>
          <a:p>
            <a:pPr indent="-271463">
              <a:buSzPts val="2100"/>
              <a:buFont typeface="Comic Sans MS"/>
              <a:buChar char="●"/>
            </a:pPr>
            <a:r>
              <a:rPr lang="tr" sz="2000" dirty="0">
                <a:solidFill>
                  <a:srgbClr val="000000"/>
                </a:solidFill>
                <a:latin typeface="Comic Sans MS"/>
                <a:ea typeface="Comic Sans MS"/>
                <a:cs typeface="Comic Sans MS"/>
                <a:sym typeface="Comic Sans MS"/>
              </a:rPr>
              <a:t>René Schützenberger</a:t>
            </a:r>
            <a:endParaRPr sz="2000" dirty="0">
              <a:solidFill>
                <a:srgbClr val="000000"/>
              </a:solidFill>
              <a:latin typeface="Comic Sans MS"/>
              <a:ea typeface="Comic Sans MS"/>
              <a:cs typeface="Comic Sans MS"/>
              <a:sym typeface="Comic Sans MS"/>
            </a:endParaRPr>
          </a:p>
          <a:p>
            <a:pPr indent="-271463">
              <a:buSzPts val="2100"/>
              <a:buFont typeface="Comic Sans MS"/>
              <a:buChar char="●"/>
            </a:pPr>
            <a:r>
              <a:rPr lang="tr" sz="2000" dirty="0">
                <a:solidFill>
                  <a:srgbClr val="000000"/>
                </a:solidFill>
                <a:latin typeface="Comic Sans MS"/>
                <a:ea typeface="Comic Sans MS"/>
                <a:cs typeface="Comic Sans MS"/>
                <a:sym typeface="Comic Sans MS"/>
              </a:rPr>
              <a:t>Robert Delaunay</a:t>
            </a:r>
            <a:endParaRPr sz="2000" dirty="0">
              <a:solidFill>
                <a:srgbClr val="000000"/>
              </a:solidFill>
              <a:latin typeface="Comic Sans MS"/>
              <a:ea typeface="Comic Sans MS"/>
              <a:cs typeface="Comic Sans MS"/>
              <a:sym typeface="Comic Sans MS"/>
            </a:endParaRPr>
          </a:p>
          <a:p>
            <a:pPr indent="-271463">
              <a:buSzPts val="2100"/>
              <a:buFont typeface="Comic Sans MS"/>
              <a:buChar char="●"/>
            </a:pPr>
            <a:r>
              <a:rPr lang="tr" sz="2000" dirty="0">
                <a:solidFill>
                  <a:srgbClr val="000000"/>
                </a:solidFill>
                <a:latin typeface="Comic Sans MS"/>
                <a:ea typeface="Comic Sans MS"/>
                <a:cs typeface="Comic Sans MS"/>
                <a:sym typeface="Comic Sans MS"/>
              </a:rPr>
              <a:t>Maximilien Luce</a:t>
            </a:r>
            <a:endParaRPr sz="2000" dirty="0">
              <a:solidFill>
                <a:srgbClr val="000000"/>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1757364" y="716281"/>
            <a:ext cx="5629275" cy="1059180"/>
          </a:xfrm>
          <a:prstGeom prst="rect">
            <a:avLst/>
          </a:prstGeom>
          <a:noFill/>
          <a:ln>
            <a:noFill/>
          </a:ln>
        </p:spPr>
        <p:txBody>
          <a:bodyPr spcFirstLastPara="1" vert="horz" wrap="square" lIns="68569" tIns="68569" rIns="68569" bIns="68569" rtlCol="0" anchor="t" anchorCtr="0">
            <a:noAutofit/>
          </a:bodyPr>
          <a:lstStyle/>
          <a:p>
            <a:pPr algn="ctr"/>
            <a:r>
              <a:rPr lang="tr" sz="3200" b="1" i="1" u="sng" dirty="0">
                <a:solidFill>
                  <a:schemeClr val="accent2">
                    <a:lumMod val="50000"/>
                  </a:schemeClr>
                </a:solidFill>
                <a:latin typeface="Comic Sans MS"/>
                <a:ea typeface="Comic Sans MS"/>
                <a:cs typeface="Comic Sans MS"/>
                <a:sym typeface="Comic Sans MS"/>
              </a:rPr>
              <a:t>BAŞLICA SANATÇILARI</a:t>
            </a:r>
            <a:endParaRPr sz="3200" b="1" i="1" u="sng" dirty="0">
              <a:solidFill>
                <a:schemeClr val="accent2">
                  <a:lumMod val="50000"/>
                </a:schemeClr>
              </a:solidFill>
              <a:latin typeface="Comic Sans MS"/>
              <a:ea typeface="Comic Sans MS"/>
              <a:cs typeface="Comic Sans MS"/>
              <a:sym typeface="Comic Sans MS"/>
            </a:endParaRPr>
          </a:p>
        </p:txBody>
      </p:sp>
      <p:sp>
        <p:nvSpPr>
          <p:cNvPr id="762" name="Shape 762"/>
          <p:cNvSpPr txBox="1">
            <a:spLocks noGrp="1"/>
          </p:cNvSpPr>
          <p:nvPr>
            <p:ph type="body" idx="1"/>
          </p:nvPr>
        </p:nvSpPr>
        <p:spPr>
          <a:xfrm>
            <a:off x="2826361" y="1775461"/>
            <a:ext cx="4084979" cy="2459571"/>
          </a:xfrm>
          <a:prstGeom prst="rect">
            <a:avLst/>
          </a:prstGeom>
          <a:noFill/>
          <a:ln>
            <a:noFill/>
          </a:ln>
        </p:spPr>
        <p:txBody>
          <a:bodyPr spcFirstLastPara="1" vert="horz" wrap="square" lIns="68569" tIns="68569" rIns="68569" bIns="68569" rtlCol="0" anchor="t" anchorCtr="0">
            <a:noAutofit/>
          </a:bodyPr>
          <a:lstStyle/>
          <a:p>
            <a:pPr indent="-314325">
              <a:buSzPts val="3000"/>
              <a:buFont typeface="Comic Sans MS"/>
              <a:buChar char="●"/>
            </a:pPr>
            <a:r>
              <a:rPr lang="tr" sz="2800" dirty="0">
                <a:solidFill>
                  <a:srgbClr val="000000"/>
                </a:solidFill>
                <a:latin typeface="Comic Sans MS"/>
                <a:ea typeface="Comic Sans MS"/>
                <a:cs typeface="Comic Sans MS"/>
                <a:sym typeface="Comic Sans MS"/>
              </a:rPr>
              <a:t>Georges Seurat</a:t>
            </a:r>
            <a:endParaRPr sz="2800" dirty="0">
              <a:solidFill>
                <a:srgbClr val="000000"/>
              </a:solidFill>
              <a:latin typeface="Comic Sans MS"/>
              <a:ea typeface="Comic Sans MS"/>
              <a:cs typeface="Comic Sans MS"/>
              <a:sym typeface="Comic Sans MS"/>
            </a:endParaRPr>
          </a:p>
          <a:p>
            <a:pPr indent="-314325">
              <a:buSzPts val="3000"/>
              <a:buFont typeface="Comic Sans MS"/>
              <a:buChar char="●"/>
            </a:pPr>
            <a:r>
              <a:rPr lang="tr" sz="2800" dirty="0">
                <a:solidFill>
                  <a:srgbClr val="000000"/>
                </a:solidFill>
                <a:latin typeface="Comic Sans MS"/>
                <a:ea typeface="Comic Sans MS"/>
                <a:cs typeface="Comic Sans MS"/>
                <a:sym typeface="Comic Sans MS"/>
              </a:rPr>
              <a:t>Paul Signac</a:t>
            </a:r>
            <a:endParaRPr sz="2800" dirty="0">
              <a:solidFill>
                <a:srgbClr val="000000"/>
              </a:solidFill>
              <a:latin typeface="Comic Sans MS"/>
              <a:ea typeface="Comic Sans MS"/>
              <a:cs typeface="Comic Sans MS"/>
              <a:sym typeface="Comic Sans MS"/>
            </a:endParaRPr>
          </a:p>
          <a:p>
            <a:pPr indent="-314325">
              <a:buSzPts val="3000"/>
              <a:buFont typeface="Comic Sans MS"/>
              <a:buChar char="●"/>
            </a:pPr>
            <a:r>
              <a:rPr lang="tr" sz="2800" dirty="0">
                <a:solidFill>
                  <a:srgbClr val="000000"/>
                </a:solidFill>
                <a:latin typeface="Comic Sans MS"/>
                <a:ea typeface="Comic Sans MS"/>
                <a:cs typeface="Comic Sans MS"/>
                <a:sym typeface="Comic Sans MS"/>
              </a:rPr>
              <a:t>Camille Pissarro</a:t>
            </a:r>
            <a:endParaRPr sz="2800" dirty="0">
              <a:solidFill>
                <a:srgbClr val="000000"/>
              </a:solidFill>
              <a:latin typeface="Comic Sans MS"/>
              <a:ea typeface="Comic Sans MS"/>
              <a:cs typeface="Comic Sans MS"/>
              <a:sym typeface="Comic Sans MS"/>
            </a:endParaRPr>
          </a:p>
          <a:p>
            <a:pPr indent="-314325">
              <a:buSzPts val="3000"/>
              <a:buFont typeface="Comic Sans MS"/>
              <a:buChar char="●"/>
            </a:pPr>
            <a:r>
              <a:rPr lang="tr" sz="2800" dirty="0">
                <a:solidFill>
                  <a:srgbClr val="000000"/>
                </a:solidFill>
                <a:latin typeface="Comic Sans MS"/>
                <a:ea typeface="Comic Sans MS"/>
                <a:cs typeface="Comic Sans MS"/>
                <a:sym typeface="Comic Sans MS"/>
              </a:rPr>
              <a:t>Henri-Edmond Cross</a:t>
            </a:r>
            <a:endParaRPr sz="2800" dirty="0">
              <a:solidFill>
                <a:srgbClr val="000000"/>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1688784" y="376076"/>
            <a:ext cx="5629275" cy="664650"/>
          </a:xfrm>
          <a:prstGeom prst="rect">
            <a:avLst/>
          </a:prstGeom>
          <a:noFill/>
          <a:ln>
            <a:noFill/>
          </a:ln>
        </p:spPr>
        <p:txBody>
          <a:bodyPr spcFirstLastPara="1" vert="horz" wrap="square" lIns="68569" tIns="68569" rIns="68569" bIns="68569" rtlCol="0" anchor="t" anchorCtr="0">
            <a:noAutofit/>
          </a:bodyPr>
          <a:lstStyle/>
          <a:p>
            <a:pPr algn="ctr">
              <a:lnSpc>
                <a:spcPct val="115000"/>
              </a:lnSpc>
              <a:spcAft>
                <a:spcPts val="1200"/>
              </a:spcAft>
            </a:pPr>
            <a:r>
              <a:rPr lang="tr" sz="2625" b="1" i="1" u="sng" dirty="0">
                <a:solidFill>
                  <a:srgbClr val="000000"/>
                </a:solidFill>
                <a:latin typeface="Comic Sans MS"/>
                <a:ea typeface="Comic Sans MS"/>
                <a:cs typeface="Comic Sans MS"/>
                <a:sym typeface="Comic Sans MS"/>
              </a:rPr>
              <a:t>GEORGES SEURAT </a:t>
            </a:r>
            <a:endParaRPr sz="2625" b="1" i="1" u="sng" dirty="0">
              <a:solidFill>
                <a:srgbClr val="000000"/>
              </a:solidFill>
              <a:latin typeface="Comic Sans MS"/>
              <a:ea typeface="Comic Sans MS"/>
              <a:cs typeface="Comic Sans MS"/>
              <a:sym typeface="Comic Sans MS"/>
            </a:endParaRPr>
          </a:p>
        </p:txBody>
      </p:sp>
      <p:sp>
        <p:nvSpPr>
          <p:cNvPr id="768" name="Shape 768"/>
          <p:cNvSpPr txBox="1">
            <a:spLocks noGrp="1"/>
          </p:cNvSpPr>
          <p:nvPr>
            <p:ph type="body" idx="1"/>
          </p:nvPr>
        </p:nvSpPr>
        <p:spPr>
          <a:xfrm>
            <a:off x="4091006" y="1040726"/>
            <a:ext cx="3591000" cy="3500793"/>
          </a:xfrm>
          <a:prstGeom prst="rect">
            <a:avLst/>
          </a:prstGeom>
          <a:noFill/>
          <a:ln>
            <a:noFill/>
          </a:ln>
        </p:spPr>
        <p:txBody>
          <a:bodyPr spcFirstLastPara="1" vert="horz" wrap="square" lIns="68569" tIns="68569" rIns="68569" bIns="68569" rtlCol="0" anchor="t" anchorCtr="0">
            <a:noAutofit/>
          </a:bodyPr>
          <a:lstStyle/>
          <a:p>
            <a:pPr marL="371475" indent="-285750">
              <a:buSzPts val="1800"/>
              <a:buFont typeface="Arial" panose="020B0604020202020204" pitchFamily="34" charset="0"/>
              <a:buChar char="•"/>
            </a:pPr>
            <a:r>
              <a:rPr lang="tr" sz="1400" dirty="0" smtClean="0">
                <a:solidFill>
                  <a:srgbClr val="000000"/>
                </a:solidFill>
                <a:latin typeface="Comic Sans MS"/>
                <a:ea typeface="Comic Sans MS"/>
                <a:cs typeface="Comic Sans MS"/>
                <a:sym typeface="Comic Sans MS"/>
              </a:rPr>
              <a:t>Fransız </a:t>
            </a:r>
            <a:r>
              <a:rPr lang="tr" sz="1400" dirty="0">
                <a:solidFill>
                  <a:srgbClr val="000000"/>
                </a:solidFill>
                <a:latin typeface="Comic Sans MS"/>
                <a:ea typeface="Comic Sans MS"/>
                <a:cs typeface="Comic Sans MS"/>
                <a:sym typeface="Comic Sans MS"/>
              </a:rPr>
              <a:t>akademik resim geleneğine bağlı Ard İzlenimci ve Noktacı (Pointillist) ressamdır. </a:t>
            </a:r>
            <a:endParaRPr sz="1400" dirty="0">
              <a:solidFill>
                <a:srgbClr val="000000"/>
              </a:solidFill>
              <a:latin typeface="Comic Sans MS"/>
              <a:ea typeface="Comic Sans MS"/>
              <a:cs typeface="Comic Sans MS"/>
              <a:sym typeface="Comic Sans MS"/>
            </a:endParaRPr>
          </a:p>
          <a:p>
            <a:pPr indent="-257175">
              <a:buSzPts val="1800"/>
              <a:buFont typeface="Comic Sans MS"/>
              <a:buChar char="●"/>
            </a:pPr>
            <a:r>
              <a:rPr lang="tr" sz="1400" dirty="0">
                <a:solidFill>
                  <a:srgbClr val="000000"/>
                </a:solidFill>
                <a:latin typeface="Comic Sans MS"/>
                <a:ea typeface="Comic Sans MS"/>
                <a:cs typeface="Comic Sans MS"/>
                <a:sym typeface="Comic Sans MS"/>
              </a:rPr>
              <a:t>Zıt renkleri yan yana noktalar halinde koyarak Noktacılık tekniğini geliştirdi.</a:t>
            </a:r>
            <a:endParaRPr sz="1400" dirty="0">
              <a:solidFill>
                <a:srgbClr val="000000"/>
              </a:solidFill>
              <a:latin typeface="Comic Sans MS"/>
              <a:ea typeface="Comic Sans MS"/>
              <a:cs typeface="Comic Sans MS"/>
              <a:sym typeface="Comic Sans MS"/>
            </a:endParaRPr>
          </a:p>
          <a:p>
            <a:pPr indent="-257175">
              <a:buSzPts val="1800"/>
              <a:buFont typeface="Comic Sans MS"/>
              <a:buChar char="●"/>
            </a:pPr>
            <a:r>
              <a:rPr lang="tr" sz="1400" dirty="0">
                <a:solidFill>
                  <a:srgbClr val="000000"/>
                </a:solidFill>
                <a:latin typeface="Comic Sans MS"/>
                <a:ea typeface="Comic Sans MS"/>
                <a:cs typeface="Comic Sans MS"/>
                <a:sym typeface="Comic Sans MS"/>
              </a:rPr>
              <a:t>Paul Signac ile birlikte Pointilizm akımınında gelişimini sağladı.</a:t>
            </a:r>
            <a:endParaRPr sz="1400" dirty="0">
              <a:solidFill>
                <a:srgbClr val="000000"/>
              </a:solidFill>
              <a:latin typeface="Comic Sans MS"/>
              <a:ea typeface="Comic Sans MS"/>
              <a:cs typeface="Comic Sans MS"/>
              <a:sym typeface="Comic Sans MS"/>
            </a:endParaRPr>
          </a:p>
          <a:p>
            <a:pPr indent="-257175">
              <a:buSzPts val="1800"/>
              <a:buFont typeface="Comic Sans MS"/>
              <a:buChar char="●"/>
            </a:pPr>
            <a:r>
              <a:rPr lang="tr" sz="1400" dirty="0">
                <a:solidFill>
                  <a:srgbClr val="000000"/>
                </a:solidFill>
                <a:latin typeface="Comic Sans MS"/>
                <a:ea typeface="Comic Sans MS"/>
                <a:cs typeface="Comic Sans MS"/>
                <a:sym typeface="Comic Sans MS"/>
              </a:rPr>
              <a:t>Resimlerini küçük noktalar kullanarak mozaik gibi boyadı. </a:t>
            </a:r>
            <a:endParaRPr sz="1400" dirty="0">
              <a:solidFill>
                <a:srgbClr val="000000"/>
              </a:solidFill>
              <a:latin typeface="Comic Sans MS"/>
              <a:ea typeface="Comic Sans MS"/>
              <a:cs typeface="Comic Sans MS"/>
              <a:sym typeface="Comic Sans MS"/>
            </a:endParaRPr>
          </a:p>
          <a:p>
            <a:pPr indent="-257175">
              <a:buSzPts val="1800"/>
              <a:buFont typeface="Comic Sans MS"/>
              <a:buChar char="●"/>
            </a:pPr>
            <a:r>
              <a:rPr lang="tr" sz="1400" dirty="0">
                <a:solidFill>
                  <a:srgbClr val="000000"/>
                </a:solidFill>
                <a:latin typeface="Comic Sans MS"/>
                <a:ea typeface="Comic Sans MS"/>
                <a:cs typeface="Comic Sans MS"/>
                <a:sym typeface="Comic Sans MS"/>
              </a:rPr>
              <a:t>Renklerin beynimizde kaynaşacaklarını savunuyordu. Bu tarza sonradan noktacılık dendi.</a:t>
            </a:r>
            <a:endParaRPr sz="1400" dirty="0">
              <a:solidFill>
                <a:srgbClr val="000000"/>
              </a:solidFill>
              <a:latin typeface="Comic Sans MS"/>
              <a:ea typeface="Comic Sans MS"/>
              <a:cs typeface="Comic Sans MS"/>
              <a:sym typeface="Comic Sans MS"/>
            </a:endParaRPr>
          </a:p>
        </p:txBody>
      </p:sp>
      <p:pic>
        <p:nvPicPr>
          <p:cNvPr id="769" name="Shape 769"/>
          <p:cNvPicPr preferRelativeResize="0"/>
          <p:nvPr/>
        </p:nvPicPr>
        <p:blipFill rotWithShape="1">
          <a:blip r:embed="rId3">
            <a:alphaModFix/>
          </a:blip>
          <a:srcRect/>
          <a:stretch/>
        </p:blipFill>
        <p:spPr>
          <a:xfrm>
            <a:off x="1059180" y="1040726"/>
            <a:ext cx="2865720" cy="3698914"/>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a:spLocks noGrp="1"/>
          </p:cNvSpPr>
          <p:nvPr>
            <p:ph type="title"/>
          </p:nvPr>
        </p:nvSpPr>
        <p:spPr>
          <a:xfrm>
            <a:off x="1135380" y="621260"/>
            <a:ext cx="6964680" cy="775575"/>
          </a:xfrm>
          <a:prstGeom prst="rect">
            <a:avLst/>
          </a:prstGeom>
          <a:noFill/>
          <a:ln>
            <a:noFill/>
          </a:ln>
        </p:spPr>
        <p:txBody>
          <a:bodyPr spcFirstLastPara="1" vert="horz" wrap="square" lIns="68569" tIns="68569" rIns="68569" bIns="68569" rtlCol="0" anchor="t" anchorCtr="0">
            <a:noAutofit/>
          </a:bodyPr>
          <a:lstStyle/>
          <a:p>
            <a:pPr algn="l">
              <a:lnSpc>
                <a:spcPct val="100000"/>
              </a:lnSpc>
              <a:spcBef>
                <a:spcPts val="0"/>
              </a:spcBef>
              <a:buSzPts val="2800"/>
            </a:pPr>
            <a:r>
              <a:rPr lang="tr" sz="1125" b="1" i="1" u="sng" dirty="0">
                <a:solidFill>
                  <a:schemeClr val="dk1"/>
                </a:solidFill>
              </a:rPr>
              <a:t>La Grande Jatte Adası’nda Pazar Öğleden Sonra / Sunday Afternoon on the Island of La Grande Jatte </a:t>
            </a:r>
            <a:br>
              <a:rPr lang="tr" sz="1125" b="1" i="1" u="sng" dirty="0">
                <a:solidFill>
                  <a:schemeClr val="dk1"/>
                </a:solidFill>
              </a:rPr>
            </a:br>
            <a:r>
              <a:rPr lang="tr" sz="1125" b="1" i="1" u="sng" dirty="0">
                <a:solidFill>
                  <a:schemeClr val="dk1"/>
                </a:solidFill>
              </a:rPr>
              <a:t>Georges Seurat. 1884-1886. Tuval üzerine yağlıboya. 207.5 x 308 cm. Art Institute of Chicago, Chicago.</a:t>
            </a:r>
            <a:endParaRPr sz="1125" b="1" i="1" u="sng" dirty="0">
              <a:solidFill>
                <a:schemeClr val="dk1"/>
              </a:solidFill>
            </a:endParaRPr>
          </a:p>
        </p:txBody>
      </p:sp>
      <p:pic>
        <p:nvPicPr>
          <p:cNvPr id="775" name="Shape 775"/>
          <p:cNvPicPr preferRelativeResize="0"/>
          <p:nvPr/>
        </p:nvPicPr>
        <p:blipFill rotWithShape="1">
          <a:blip r:embed="rId3">
            <a:alphaModFix/>
          </a:blip>
          <a:srcRect/>
          <a:stretch/>
        </p:blipFill>
        <p:spPr>
          <a:xfrm>
            <a:off x="1135380" y="1668780"/>
            <a:ext cx="6964680" cy="310896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Shape 780"/>
          <p:cNvSpPr txBox="1">
            <a:spLocks noGrp="1"/>
          </p:cNvSpPr>
          <p:nvPr>
            <p:ph type="title"/>
          </p:nvPr>
        </p:nvSpPr>
        <p:spPr>
          <a:xfrm>
            <a:off x="990600" y="464820"/>
            <a:ext cx="7239000" cy="1062236"/>
          </a:xfrm>
          <a:prstGeom prst="rect">
            <a:avLst/>
          </a:prstGeom>
          <a:noFill/>
          <a:ln>
            <a:noFill/>
          </a:ln>
        </p:spPr>
        <p:txBody>
          <a:bodyPr spcFirstLastPara="1" vert="horz" wrap="square" lIns="68569" tIns="68569" rIns="68569" bIns="68569" rtlCol="0" anchor="t" anchorCtr="0">
            <a:noAutofit/>
          </a:bodyPr>
          <a:lstStyle/>
          <a:p>
            <a:r>
              <a:rPr lang="tr" sz="1275" b="1" i="1" u="sng" dirty="0">
                <a:solidFill>
                  <a:schemeClr val="dk1"/>
                </a:solidFill>
                <a:latin typeface="Comic Sans MS"/>
                <a:ea typeface="Comic Sans MS"/>
                <a:cs typeface="Comic Sans MS"/>
                <a:sym typeface="Comic Sans MS"/>
              </a:rPr>
              <a:t>Köprü / The Bridge </a:t>
            </a:r>
            <a:endParaRPr sz="1275" b="1" i="1" u="sng" dirty="0">
              <a:solidFill>
                <a:schemeClr val="dk1"/>
              </a:solidFill>
              <a:latin typeface="Comic Sans MS"/>
              <a:ea typeface="Comic Sans MS"/>
              <a:cs typeface="Comic Sans MS"/>
              <a:sym typeface="Comic Sans MS"/>
            </a:endParaRPr>
          </a:p>
          <a:p>
            <a:r>
              <a:rPr lang="tr" sz="1275" b="1" i="1" u="sng" dirty="0">
                <a:solidFill>
                  <a:schemeClr val="dk1"/>
                </a:solidFill>
                <a:latin typeface="Comic Sans MS"/>
                <a:ea typeface="Comic Sans MS"/>
                <a:cs typeface="Comic Sans MS"/>
                <a:sym typeface="Comic Sans MS"/>
              </a:rPr>
              <a:t>Georges Seurat. 1882-1883. Tahta üzerine yağlıboya. 15.9 x 24.8 cm. Metropolitan Museum of Art, New York.</a:t>
            </a:r>
            <a:endParaRPr sz="1275" b="1" i="1" u="sng" dirty="0">
              <a:solidFill>
                <a:schemeClr val="dk1"/>
              </a:solidFill>
              <a:latin typeface="Comic Sans MS"/>
              <a:ea typeface="Comic Sans MS"/>
              <a:cs typeface="Comic Sans MS"/>
              <a:sym typeface="Comic Sans MS"/>
            </a:endParaRPr>
          </a:p>
        </p:txBody>
      </p:sp>
      <p:pic>
        <p:nvPicPr>
          <p:cNvPr id="781" name="Shape 781"/>
          <p:cNvPicPr preferRelativeResize="0"/>
          <p:nvPr/>
        </p:nvPicPr>
        <p:blipFill rotWithShape="1">
          <a:blip r:embed="rId3">
            <a:alphaModFix/>
          </a:blip>
          <a:srcRect/>
          <a:stretch/>
        </p:blipFill>
        <p:spPr>
          <a:xfrm>
            <a:off x="975360" y="1527056"/>
            <a:ext cx="7254240" cy="3113524"/>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txBox="1">
            <a:spLocks noGrp="1"/>
          </p:cNvSpPr>
          <p:nvPr>
            <p:ph type="title"/>
          </p:nvPr>
        </p:nvSpPr>
        <p:spPr>
          <a:xfrm>
            <a:off x="1074420" y="516032"/>
            <a:ext cx="7200900" cy="661950"/>
          </a:xfrm>
          <a:prstGeom prst="rect">
            <a:avLst/>
          </a:prstGeom>
          <a:noFill/>
          <a:ln>
            <a:noFill/>
          </a:ln>
        </p:spPr>
        <p:txBody>
          <a:bodyPr spcFirstLastPara="1" vert="horz" wrap="square" lIns="68569" tIns="68569" rIns="68569" bIns="68569" rtlCol="0" anchor="t" anchorCtr="0">
            <a:noAutofit/>
          </a:bodyPr>
          <a:lstStyle/>
          <a:p>
            <a:r>
              <a:rPr lang="tr" sz="1125" b="1" i="1" u="sng" dirty="0">
                <a:solidFill>
                  <a:schemeClr val="dk1"/>
                </a:solidFill>
                <a:latin typeface="Comic Sans MS"/>
                <a:ea typeface="Comic Sans MS"/>
                <a:cs typeface="Comic Sans MS"/>
                <a:sym typeface="Comic Sans MS"/>
              </a:rPr>
              <a:t>Asnieres’te Banyo için Son Çalışma / Final Study for Bathing at Asnieres </a:t>
            </a:r>
            <a:endParaRPr sz="1125" b="1" i="1" u="sng" dirty="0">
              <a:solidFill>
                <a:schemeClr val="dk1"/>
              </a:solidFill>
              <a:latin typeface="Comic Sans MS"/>
              <a:ea typeface="Comic Sans MS"/>
              <a:cs typeface="Comic Sans MS"/>
              <a:sym typeface="Comic Sans MS"/>
            </a:endParaRPr>
          </a:p>
          <a:p>
            <a:r>
              <a:rPr lang="tr" sz="1125" b="1" i="1" u="sng" dirty="0">
                <a:solidFill>
                  <a:schemeClr val="dk1"/>
                </a:solidFill>
                <a:latin typeface="Comic Sans MS"/>
                <a:ea typeface="Comic Sans MS"/>
                <a:cs typeface="Comic Sans MS"/>
                <a:sym typeface="Comic Sans MS"/>
              </a:rPr>
              <a:t>Georges Seurat. 1883-1884. Tahta üzerine yağlıboya. 15.8 x 25.1 cm. Art Institute of Chicago, Chicago.</a:t>
            </a:r>
            <a:endParaRPr sz="1125" b="1" i="1" u="sng" dirty="0">
              <a:solidFill>
                <a:schemeClr val="dk1"/>
              </a:solidFill>
              <a:latin typeface="Comic Sans MS"/>
              <a:ea typeface="Comic Sans MS"/>
              <a:cs typeface="Comic Sans MS"/>
              <a:sym typeface="Comic Sans MS"/>
            </a:endParaRPr>
          </a:p>
        </p:txBody>
      </p:sp>
      <p:pic>
        <p:nvPicPr>
          <p:cNvPr id="787" name="Shape 787"/>
          <p:cNvPicPr preferRelativeResize="0"/>
          <p:nvPr/>
        </p:nvPicPr>
        <p:blipFill rotWithShape="1">
          <a:blip r:embed="rId3">
            <a:alphaModFix/>
          </a:blip>
          <a:srcRect/>
          <a:stretch/>
        </p:blipFill>
        <p:spPr>
          <a:xfrm>
            <a:off x="1074420" y="1508760"/>
            <a:ext cx="7200900" cy="324612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TM04033919[[fn=Devre]]</Template>
  <TotalTime>43</TotalTime>
  <Words>638</Words>
  <Application>Microsoft Office PowerPoint</Application>
  <PresentationFormat>Ekran Gösterisi (16:9)</PresentationFormat>
  <Paragraphs>82</Paragraphs>
  <Slides>26</Slides>
  <Notes>26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26</vt:i4>
      </vt:variant>
    </vt:vector>
  </HeadingPairs>
  <TitlesOfParts>
    <vt:vector size="32" baseType="lpstr">
      <vt:lpstr>Arial</vt:lpstr>
      <vt:lpstr>Comic Sans MS</vt:lpstr>
      <vt:lpstr>Nunito</vt:lpstr>
      <vt:lpstr>Trebuchet MS</vt:lpstr>
      <vt:lpstr>Tw Cen MT</vt:lpstr>
      <vt:lpstr>Devre</vt:lpstr>
      <vt:lpstr>Puantilizm (Noktacılık) </vt:lpstr>
      <vt:lpstr>Puantilizm(Noktacılık) Nedir? </vt:lpstr>
      <vt:lpstr>PowerPoint Sunusu</vt:lpstr>
      <vt:lpstr>TÜM SANATÇILAR</vt:lpstr>
      <vt:lpstr>BAŞLICA SANATÇILARI</vt:lpstr>
      <vt:lpstr>GEORGES SEURAT </vt:lpstr>
      <vt:lpstr>La Grande Jatte Adası’nda Pazar Öğleden Sonra / Sunday Afternoon on the Island of La Grande Jatte  Georges Seurat. 1884-1886. Tuval üzerine yağlıboya. 207.5 x 308 cm. Art Institute of Chicago, Chicago.</vt:lpstr>
      <vt:lpstr>Köprü / The Bridge  Georges Seurat. 1882-1883. Tahta üzerine yağlıboya. 15.9 x 24.8 cm. Metropolitan Museum of Art, New York.</vt:lpstr>
      <vt:lpstr>Asnieres’te Banyo için Son Çalışma / Final Study for Bathing at Asnieres  Georges Seurat. 1883-1884. Tahta üzerine yağlıboya. 15.8 x 25.1 cm. Art Institute of Chicago, Chicago.</vt:lpstr>
      <vt:lpstr>PAUL SIGNAC </vt:lpstr>
      <vt:lpstr>Su Kuyusunda Provence’li Genç Kadınlar Paul Signac</vt:lpstr>
      <vt:lpstr>Opus 217. Against the Enamel of a Background Rhythmic with Beats and Angles, Tones, and Tints, Portrait of M. Félix Fénéon in 1890 Paul Signac </vt:lpstr>
      <vt:lpstr>Blessing of the Tuna Fleet at Groix Paul Signac </vt:lpstr>
      <vt:lpstr>Capo di Noli, cerca de Génova Paul Signac </vt:lpstr>
      <vt:lpstr>The demolisher Paul Signac </vt:lpstr>
      <vt:lpstr>Breakfast Paul Signac </vt:lpstr>
      <vt:lpstr>CAMILLE PISSARRO </vt:lpstr>
      <vt:lpstr>Camille Pissarro , Hermitage- at-Pontoise</vt:lpstr>
      <vt:lpstr>Camille Pissarro, Don Tutmuş Tarla (White Frost)</vt:lpstr>
      <vt:lpstr>Camille Pissarro, Hasat, La Recolte</vt:lpstr>
      <vt:lpstr>HENRİ-EDMOND CROSS </vt:lpstr>
      <vt:lpstr>Cagnes’de Selviler  Henri-Edmond</vt:lpstr>
      <vt:lpstr>Uçan Periler  Henri-Edmond Cross </vt:lpstr>
      <vt:lpstr>Altın Adalar  Henri-Edmond Cross </vt:lpstr>
      <vt:lpstr>Saçlarını Tarayan Kız Henri-Edmond Cross </vt:lpstr>
      <vt:lpstr>Vazoda Çiçekler  Henri-Edmond Cross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Puantilizm (Noktacılık)</dc:title>
  <dc:creator>Mustafa</dc:creator>
  <cp:lastModifiedBy>sinemm</cp:lastModifiedBy>
  <cp:revision>8</cp:revision>
  <dcterms:modified xsi:type="dcterms:W3CDTF">2018-06-12T12:09:20Z</dcterms:modified>
</cp:coreProperties>
</file>