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6FE4A-3C01-41F4-B327-F1E9E8FCFA69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9D8A5-0E66-4D75-8C8C-A2FC4A8B3F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487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6FE4A-3C01-41F4-B327-F1E9E8FCFA69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9D8A5-0E66-4D75-8C8C-A2FC4A8B3F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5251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16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The Hardy-Weinberg Principle: a Population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146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9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Applying the Hardy-Weinberg Principle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38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12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200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Overview: The Smallest Unit of Evolution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35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741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Mutation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48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519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i="1" smtClean="0"/>
              <a:t>Mutations That Alter Gene / Chromosome Number or Sequence</a:t>
            </a:r>
            <a:endParaRPr lang="en-US" altLang="tr-TR" i="1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66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Sexual Reproduction</a:t>
            </a:r>
            <a:endParaRPr lang="en-US" alt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174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-4763"/>
            <a:r>
              <a:rPr lang="en-US" altLang="tr-TR" smtClean="0">
                <a:solidFill>
                  <a:srgbClr val="ED0E08"/>
                </a:solidFill>
              </a:rPr>
              <a:t>Hardy-Weinberg equation</a:t>
            </a:r>
            <a:r>
              <a:rPr lang="en-US" altLang="tr-TR" smtClean="0"/>
              <a:t> tests whether a sexually reproducing population is evolving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292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29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Geniş ekran</PresentationFormat>
  <Paragraphs>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PowerPoint Sunusu</vt:lpstr>
      <vt:lpstr>Overview: The Smallest Unit of Evolution</vt:lpstr>
      <vt:lpstr>PowerPoint Sunusu</vt:lpstr>
      <vt:lpstr>Mutation</vt:lpstr>
      <vt:lpstr>PowerPoint Sunusu</vt:lpstr>
      <vt:lpstr>Mutations That Alter Gene / Chromosome Number or Sequence</vt:lpstr>
      <vt:lpstr>Sexual Reproduction</vt:lpstr>
      <vt:lpstr>Hardy-Weinberg equation tests whether a sexually reproducing population is evolving</vt:lpstr>
      <vt:lpstr>PowerPoint Sunusu</vt:lpstr>
      <vt:lpstr>The Hardy-Weinberg Principle: a Population</vt:lpstr>
      <vt:lpstr>PowerPoint Sunusu</vt:lpstr>
      <vt:lpstr>Applying the Hardy-Weinberg Principle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isabaskose@gmail.com</dc:creator>
  <cp:lastModifiedBy>isabaskose@gmail.com</cp:lastModifiedBy>
  <cp:revision>1</cp:revision>
  <dcterms:created xsi:type="dcterms:W3CDTF">2020-01-24T13:37:38Z</dcterms:created>
  <dcterms:modified xsi:type="dcterms:W3CDTF">2020-01-24T13:37:38Z</dcterms:modified>
</cp:coreProperties>
</file>