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1C9B-B03A-4589-B4D6-F2CEC0E4671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0E11-8B76-4551-9B92-B8A8AF62C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7589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1C9B-B03A-4589-B4D6-F2CEC0E4671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0E11-8B76-4551-9B92-B8A8AF62C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2999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1C9B-B03A-4589-B4D6-F2CEC0E4671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0E11-8B76-4551-9B92-B8A8AF62C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392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1C9B-B03A-4589-B4D6-F2CEC0E4671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0E11-8B76-4551-9B92-B8A8AF62C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4626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1C9B-B03A-4589-B4D6-F2CEC0E4671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0E11-8B76-4551-9B92-B8A8AF62C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49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1C9B-B03A-4589-B4D6-F2CEC0E4671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0E11-8B76-4551-9B92-B8A8AF62C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0761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1C9B-B03A-4589-B4D6-F2CEC0E4671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0E11-8B76-4551-9B92-B8A8AF62C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56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1C9B-B03A-4589-B4D6-F2CEC0E4671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0E11-8B76-4551-9B92-B8A8AF62C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8077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1C9B-B03A-4589-B4D6-F2CEC0E4671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0E11-8B76-4551-9B92-B8A8AF62C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5932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1C9B-B03A-4589-B4D6-F2CEC0E4671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0E11-8B76-4551-9B92-B8A8AF62C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388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1C9B-B03A-4589-B4D6-F2CEC0E4671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0E11-8B76-4551-9B92-B8A8AF62C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005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C1C9B-B03A-4589-B4D6-F2CEC0E4671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C0E11-8B76-4551-9B92-B8A8AF62C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955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1459345"/>
            <a:ext cx="8229600" cy="46668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mtClean="0"/>
              <a:t>Film gösterimi ve tartışma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60418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</cp:revision>
  <dcterms:created xsi:type="dcterms:W3CDTF">2020-02-12T14:18:07Z</dcterms:created>
  <dcterms:modified xsi:type="dcterms:W3CDTF">2020-02-12T14:18:42Z</dcterms:modified>
</cp:coreProperties>
</file>