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58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99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392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2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9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76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5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077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93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88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05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1C9B-B03A-4589-B4D6-F2CEC0E4671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0E11-8B76-4551-9B92-B8A8AF62C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5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59345"/>
            <a:ext cx="8229600" cy="4666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mtClean="0"/>
              <a:t>Film gösterimi ve tartışma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6041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2020-02-12T14:18:07Z</dcterms:created>
  <dcterms:modified xsi:type="dcterms:W3CDTF">2020-02-12T14:18:42Z</dcterms:modified>
</cp:coreProperties>
</file>