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SEKÜLERLEŞME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4531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Nicel Yöntemler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Deneysel Model</a:t>
            </a:r>
          </a:p>
          <a:p>
            <a:r>
              <a:rPr lang="tr-TR" dirty="0"/>
              <a:t> </a:t>
            </a:r>
            <a:r>
              <a:rPr lang="tr-TR" dirty="0" err="1"/>
              <a:t>Betimsel</a:t>
            </a:r>
            <a:r>
              <a:rPr lang="tr-TR" dirty="0"/>
              <a:t> Model</a:t>
            </a:r>
          </a:p>
          <a:p>
            <a:r>
              <a:rPr lang="tr-TR" dirty="0"/>
              <a:t> </a:t>
            </a:r>
            <a:r>
              <a:rPr lang="tr-TR" dirty="0" err="1"/>
              <a:t>Bağıntısal</a:t>
            </a:r>
            <a:r>
              <a:rPr lang="tr-TR" dirty="0"/>
              <a:t> Model</a:t>
            </a:r>
          </a:p>
          <a:p>
            <a:r>
              <a:rPr lang="tr-TR" dirty="0"/>
              <a:t> </a:t>
            </a:r>
            <a:r>
              <a:rPr lang="tr-TR" dirty="0" err="1"/>
              <a:t>Nedensel</a:t>
            </a:r>
            <a:r>
              <a:rPr lang="tr-TR" dirty="0"/>
              <a:t>-Karşılaştırma Modeli</a:t>
            </a:r>
          </a:p>
          <a:p>
            <a:r>
              <a:rPr lang="tr-TR" dirty="0"/>
              <a:t> Tarihsel Yöntem</a:t>
            </a:r>
          </a:p>
        </p:txBody>
      </p:sp>
    </p:spTree>
    <p:extLst>
      <p:ext uri="{BB962C8B-B14F-4D97-AF65-F5344CB8AC3E}">
        <p14:creationId xmlns:p14="http://schemas.microsoft.com/office/powerpoint/2010/main" val="3687070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Nicel Araştırmanın </a:t>
            </a:r>
            <a:r>
              <a:rPr lang="tr-TR" dirty="0" smtClean="0"/>
              <a:t>Avantajları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 Genelleştirilebilir </a:t>
            </a:r>
            <a:r>
              <a:rPr lang="tr-TR" dirty="0" smtClean="0"/>
              <a:t>sonuçlar</a:t>
            </a:r>
            <a:endParaRPr lang="tr-TR" dirty="0"/>
          </a:p>
          <a:p>
            <a:r>
              <a:rPr lang="tr-TR" dirty="0"/>
              <a:t> Kuramların doğruluk derecesi tespit edilir.</a:t>
            </a:r>
          </a:p>
          <a:p>
            <a:r>
              <a:rPr lang="tr-TR" dirty="0"/>
              <a:t> Belirli bir yapı içindeki ilişkilerin </a:t>
            </a:r>
            <a:r>
              <a:rPr lang="tr-TR" dirty="0" smtClean="0"/>
              <a:t>incelenmesi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6979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Sınırlılıkları: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Yeteri sayıda veri toplamak </a:t>
            </a:r>
            <a:r>
              <a:rPr lang="tr-TR" dirty="0" smtClean="0"/>
              <a:t>zor</a:t>
            </a:r>
            <a:endParaRPr lang="tr-TR" dirty="0"/>
          </a:p>
          <a:p>
            <a:r>
              <a:rPr lang="tr-TR" dirty="0"/>
              <a:t> Mükemmel </a:t>
            </a:r>
            <a:r>
              <a:rPr lang="tr-TR" dirty="0" smtClean="0"/>
              <a:t>örneklem ve ölçüm </a:t>
            </a:r>
            <a:r>
              <a:rPr lang="tr-TR" dirty="0"/>
              <a:t>şartları her zaman sağlanamaz.</a:t>
            </a:r>
          </a:p>
          <a:p>
            <a:r>
              <a:rPr lang="tr-TR" dirty="0"/>
              <a:t> Ölçme aracı önyargı da </a:t>
            </a:r>
            <a:r>
              <a:rPr lang="tr-TR" dirty="0" smtClean="0"/>
              <a:t>yansıtabilir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951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 Yöntemler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Fenomenoloji </a:t>
            </a:r>
            <a:endParaRPr lang="tr-TR" dirty="0" smtClean="0"/>
          </a:p>
          <a:p>
            <a:r>
              <a:rPr lang="tr-TR" dirty="0" err="1" smtClean="0"/>
              <a:t>Etnografi</a:t>
            </a:r>
            <a:r>
              <a:rPr lang="tr-TR" dirty="0" smtClean="0"/>
              <a:t> </a:t>
            </a:r>
          </a:p>
          <a:p>
            <a:r>
              <a:rPr lang="tr-TR" dirty="0" smtClean="0"/>
              <a:t>Gömülü </a:t>
            </a:r>
            <a:r>
              <a:rPr lang="tr-TR"/>
              <a:t>Teori </a:t>
            </a:r>
            <a:endParaRPr lang="tr-TR" smtClean="0"/>
          </a:p>
          <a:p>
            <a:r>
              <a:rPr lang="tr-TR" smtClean="0"/>
              <a:t>Örnek </a:t>
            </a:r>
            <a:r>
              <a:rPr lang="tr-TR" dirty="0"/>
              <a:t>Olay</a:t>
            </a:r>
          </a:p>
        </p:txBody>
      </p:sp>
    </p:spTree>
    <p:extLst>
      <p:ext uri="{BB962C8B-B14F-4D97-AF65-F5344CB8AC3E}">
        <p14:creationId xmlns:p14="http://schemas.microsoft.com/office/powerpoint/2010/main" val="1030460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Basamakları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1153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</TotalTime>
  <Words>70</Words>
  <Application>Microsoft Office PowerPoint</Application>
  <PresentationFormat>Ekran Gösterisi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Kent</vt:lpstr>
      <vt:lpstr>SEKÜLERLEŞME</vt:lpstr>
      <vt:lpstr>Nicel Yöntemler</vt:lpstr>
      <vt:lpstr>Nicel Araştırmanın Avantajları</vt:lpstr>
      <vt:lpstr>Sınırlılıkları:</vt:lpstr>
      <vt:lpstr>Nitel Yöntemler</vt:lpstr>
      <vt:lpstr>Araştırma Basamakları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SEKÜLERLEŞME</dc:title>
  <dc:creator>Administrator</dc:creator>
  <cp:lastModifiedBy>Administrator</cp:lastModifiedBy>
  <cp:revision>2</cp:revision>
  <dcterms:created xsi:type="dcterms:W3CDTF">2019-11-18T18:33:19Z</dcterms:created>
  <dcterms:modified xsi:type="dcterms:W3CDTF">2019-11-18T20:38:28Z</dcterms:modified>
</cp:coreProperties>
</file>