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79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72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08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62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58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25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2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92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44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07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56F54-32E1-4815-929D-C4CB36735E32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FF7BA-657C-4FEC-8A1A-40FE2CA1D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26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Ekoturizmin</a:t>
            </a:r>
            <a:r>
              <a:rPr lang="tr-TR" b="1" dirty="0" smtClean="0"/>
              <a:t> genel karakteristikleri;</a:t>
            </a:r>
            <a:br>
              <a:rPr lang="tr-TR" b="1" dirty="0" smtClean="0"/>
            </a:br>
            <a:r>
              <a:rPr lang="tr-TR" b="1" dirty="0" smtClean="0"/>
              <a:t>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95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halkın istihdamına katkıda bulunması</a:t>
            </a:r>
          </a:p>
          <a:p>
            <a:r>
              <a:rPr lang="tr-TR" dirty="0" smtClean="0"/>
              <a:t>Turistik alanda ekonomik katkı sağlaması</a:t>
            </a:r>
          </a:p>
          <a:p>
            <a:r>
              <a:rPr lang="tr-TR" dirty="0" smtClean="0"/>
              <a:t>Hem turistler hem de yerel halkta çevre bilincini geliştirmesi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45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Genel Görüntüsü</a:t>
            </a:r>
          </a:p>
          <a:p>
            <a:r>
              <a:rPr lang="tr-TR" dirty="0" err="1" smtClean="0"/>
              <a:t>Ekoturizm</a:t>
            </a:r>
            <a:r>
              <a:rPr lang="tr-TR" dirty="0" smtClean="0"/>
              <a:t> turları genellikle küçük gruplardan oluşur. </a:t>
            </a:r>
          </a:p>
          <a:p>
            <a:r>
              <a:rPr lang="tr-TR" dirty="0" smtClean="0"/>
              <a:t>Konaklanan yerler küçük çaplı işletmelerdir.</a:t>
            </a:r>
          </a:p>
          <a:p>
            <a:r>
              <a:rPr lang="tr-TR" dirty="0" err="1" smtClean="0"/>
              <a:t>Ekoturizme</a:t>
            </a:r>
            <a:r>
              <a:rPr lang="tr-TR" dirty="0" smtClean="0"/>
              <a:t> aracı olan işletmeler çoğunlukla küçük işletmelerdir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624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Katılımcılara yerel kültür hakkında bilgi verilir</a:t>
            </a:r>
          </a:p>
          <a:p>
            <a:r>
              <a:rPr lang="tr-TR" dirty="0" smtClean="0"/>
              <a:t>Ziyaret edilecek bölgenin çevresel durumu ile ilgili detayları hakkında verilecek bilgiler önem taşır.</a:t>
            </a:r>
          </a:p>
          <a:p>
            <a:r>
              <a:rPr lang="tr-TR" dirty="0" smtClean="0"/>
              <a:t>Sürdürülebilirlik konusunda farkındalık yaratır.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950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Ziyaret edilecek yerin eko sistemi ile ilgili fikir edinilir.</a:t>
            </a:r>
          </a:p>
          <a:p>
            <a:r>
              <a:rPr lang="tr-TR" dirty="0" smtClean="0"/>
              <a:t>Seyahat sırasında çevreye duyarlılık üst boyuttadır.</a:t>
            </a:r>
          </a:p>
          <a:p>
            <a:r>
              <a:rPr lang="tr-TR" dirty="0" smtClean="0"/>
              <a:t>Ziyaretçiler ve yerel insanlar arasında kültürel ilişki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8116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Ekoturizmin</a:t>
            </a:r>
            <a:r>
              <a:rPr lang="tr-TR" dirty="0" smtClean="0"/>
              <a:t> ortaya çıkma nedenleri</a:t>
            </a:r>
          </a:p>
          <a:p>
            <a:r>
              <a:rPr lang="tr-TR" dirty="0" smtClean="0"/>
              <a:t>Daha büyük gruplarla seyahat edilen kitle turizminin olumsuz etkilerinin farkına varılması</a:t>
            </a:r>
          </a:p>
          <a:p>
            <a:r>
              <a:rPr lang="tr-TR" dirty="0" smtClean="0"/>
              <a:t>Doğal güzelliklerin giderek bozulmaya başlaması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184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Belirli dönemlerde toplana yoğun ziyaretlerin çevre üzerindeki olumsuz etkilerinin gözlenmesi</a:t>
            </a:r>
          </a:p>
          <a:p>
            <a:r>
              <a:rPr lang="tr-TR" dirty="0" smtClean="0"/>
              <a:t>Turizmin tüm yıla yayma çalışmalarının artırılması gerekliliği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174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Sürdürülebilir turizm kavramının öneminin farkına varılması</a:t>
            </a:r>
          </a:p>
          <a:p>
            <a:r>
              <a:rPr lang="tr-TR" dirty="0" smtClean="0"/>
              <a:t>Turizmi on iki aya yayarak turizmden elde edilen gelirin artırılmaya çalışılması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50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152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genel karakteristikleri;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Ekoturizmin genel karakteristikleri; (devam)</dc:title>
  <dc:creator>EDA</dc:creator>
  <cp:lastModifiedBy>EDA</cp:lastModifiedBy>
  <cp:revision>14</cp:revision>
  <dcterms:created xsi:type="dcterms:W3CDTF">2020-03-06T08:17:25Z</dcterms:created>
  <dcterms:modified xsi:type="dcterms:W3CDTF">2020-03-06T08:29:23Z</dcterms:modified>
</cp:coreProperties>
</file>