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5A84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kent.edu.tr/~tkaracay/etudio/ders/prg/csharp/ch05.pdf" TargetMode="External"/><Relationship Id="rId2" Type="http://schemas.openxmlformats.org/officeDocument/2006/relationships/hyperlink" Target="http://www.dijitalders.com/icerik/29/620/akis_diagram_sembolleri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Dizi Metotları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dizi = { 5, 6, 7, 11, 8, 9 };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dizi.Length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 // dizinin eleman sayısı</a:t>
            </a:r>
            <a:endParaRPr lang="tr-TR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dizi.Rank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   // dizinin boyutu</a:t>
            </a:r>
            <a:endParaRPr lang="tr-TR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dizi.Average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()); //dizi elemanlarının ortalaması</a:t>
            </a:r>
            <a:endParaRPr lang="tr-TR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dizi.Max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()); //dizi elemanlarının en büyüğünü</a:t>
            </a:r>
            <a:endParaRPr lang="tr-TR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dizi.Min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()); //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dizi elemanlarının en 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küçüğünü</a:t>
            </a:r>
            <a:endParaRPr lang="tr-TR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dizi.Sum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()); //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dizi elemanlarının 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toplamını</a:t>
            </a:r>
            <a:endParaRPr lang="tr-TR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.ReadKey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}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5984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Sort</a:t>
            </a:r>
            <a:r>
              <a:rPr lang="tr-TR" dirty="0" smtClean="0"/>
              <a:t> metodu dizi elemanlarını küçükten büyüğe doğru sıralar.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Reverse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metodu </a:t>
            </a:r>
            <a:r>
              <a:rPr lang="tr-TR" dirty="0"/>
              <a:t>dizinin sırası </a:t>
            </a:r>
            <a:r>
              <a:rPr lang="tr-TR" dirty="0" smtClean="0"/>
              <a:t>terslenir.</a:t>
            </a:r>
          </a:p>
          <a:p>
            <a:r>
              <a:rPr lang="tr-TR" dirty="0" err="1">
                <a:solidFill>
                  <a:srgbClr val="FF0000"/>
                </a:solidFill>
              </a:rPr>
              <a:t>Clear</a:t>
            </a:r>
            <a:r>
              <a:rPr lang="tr-TR" dirty="0" smtClean="0"/>
              <a:t> metodu dizinin belirli değerinden başlayarak belirli bir sayıda elemanını siler.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IndexOf</a:t>
            </a:r>
            <a:r>
              <a:rPr lang="tr-TR" dirty="0" smtClean="0"/>
              <a:t> dizi içerisinde arama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383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Sort</a:t>
            </a:r>
            <a:r>
              <a:rPr lang="tr-TR" dirty="0" smtClean="0"/>
              <a:t> Metodu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KODLAR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dizi = { 5, 6, 7, 11, 8, 9 };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.Sort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(dizi);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 = 0; i &lt;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dizi.Length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i++)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(dizi[i]);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.ReadKey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EKRAN ÇIKTISI</a:t>
            </a:r>
            <a:endParaRPr lang="tr-TR" dirty="0"/>
          </a:p>
        </p:txBody>
      </p:sp>
      <p:pic>
        <p:nvPicPr>
          <p:cNvPr id="10" name="İçerik Yer Tutucusu 9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2582863"/>
            <a:ext cx="4937759" cy="3286125"/>
          </a:xfrm>
        </p:spPr>
      </p:pic>
    </p:spTree>
    <p:extLst>
      <p:ext uri="{BB962C8B-B14F-4D97-AF65-F5344CB8AC3E}">
        <p14:creationId xmlns:p14="http://schemas.microsoft.com/office/powerpoint/2010/main" val="270658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Reverse</a:t>
            </a:r>
            <a:r>
              <a:rPr lang="tr-TR" dirty="0" smtClean="0"/>
              <a:t> Metodu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KODLAR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dizi = { 5, 6, 7, 11, 8, 9 };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.Reverse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(dizi);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 = 0; i &lt;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dizi.Length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i++)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(dizi[i]);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.ReadKey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EKRAN ÇIKTISI</a:t>
            </a:r>
            <a:endParaRPr lang="tr-TR" dirty="0"/>
          </a:p>
        </p:txBody>
      </p:sp>
      <p:pic>
        <p:nvPicPr>
          <p:cNvPr id="10" name="İçerik Yer Tutucusu 9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716" y="2582863"/>
            <a:ext cx="4809963" cy="3286125"/>
          </a:xfrm>
        </p:spPr>
      </p:pic>
    </p:spTree>
    <p:extLst>
      <p:ext uri="{BB962C8B-B14F-4D97-AF65-F5344CB8AC3E}">
        <p14:creationId xmlns:p14="http://schemas.microsoft.com/office/powerpoint/2010/main" val="192030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Clear</a:t>
            </a:r>
            <a:r>
              <a:rPr lang="tr-TR" dirty="0" smtClean="0"/>
              <a:t> Metodu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Kodlar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dizi = { 5, 6, 7, 11, 8, 9 };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.Clear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(dizi,2, 2);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 = 0; i &lt;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dizi.Length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i++)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(dizi[i]);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.ReadKey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Ekran Çıktısı</a:t>
            </a:r>
            <a:endParaRPr lang="tr-TR" dirty="0"/>
          </a:p>
        </p:txBody>
      </p:sp>
      <p:pic>
        <p:nvPicPr>
          <p:cNvPr id="9" name="İçerik Yer Tutucusu 8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2582863"/>
            <a:ext cx="4937760" cy="3286125"/>
          </a:xfrm>
        </p:spPr>
      </p:pic>
    </p:spTree>
    <p:extLst>
      <p:ext uri="{BB962C8B-B14F-4D97-AF65-F5344CB8AC3E}">
        <p14:creationId xmlns:p14="http://schemas.microsoft.com/office/powerpoint/2010/main" val="76315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IndexOf</a:t>
            </a:r>
            <a:r>
              <a:rPr lang="tr-TR" dirty="0" smtClean="0"/>
              <a:t> Metodu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KODLAR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dizi = { 5, 6, 7, 11, 8, 9 };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.IndexOf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(dizi, 8);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 = 0; i &lt;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dizi.Length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 i++)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(dizi[i]);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.ReadKey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2582863"/>
            <a:ext cx="4937760" cy="3286125"/>
          </a:xfrm>
        </p:spPr>
      </p:pic>
    </p:spTree>
    <p:extLst>
      <p:ext uri="{BB962C8B-B14F-4D97-AF65-F5344CB8AC3E}">
        <p14:creationId xmlns:p14="http://schemas.microsoft.com/office/powerpoint/2010/main" val="38981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www.dijitalders.com/icerik/29/620/akis_diagram_sembolleri.html</a:t>
            </a:r>
            <a:r>
              <a:rPr lang="tr-TR" dirty="0" smtClean="0"/>
              <a:t> erişim tarihi:14.11.2017</a:t>
            </a:r>
          </a:p>
          <a:p>
            <a:r>
              <a:rPr lang="tr-TR" dirty="0" smtClean="0"/>
              <a:t>[2] Erhan ARI, Algoritma ve C# Programlama, Seçkin Yayıncılık</a:t>
            </a:r>
          </a:p>
          <a:p>
            <a:r>
              <a:rPr lang="tr-TR" dirty="0"/>
              <a:t>[3] </a:t>
            </a:r>
            <a:r>
              <a:rPr lang="tr-TR" dirty="0">
                <a:hlinkClick r:id="rId3"/>
              </a:rPr>
              <a:t>http://www.baskent.edu.tr/~</a:t>
            </a:r>
            <a:r>
              <a:rPr lang="tr-TR" dirty="0" smtClean="0">
                <a:hlinkClick r:id="rId3"/>
              </a:rPr>
              <a:t>tkaracay/etudio/ders/prg/csharp/ch05.pdf</a:t>
            </a:r>
            <a:r>
              <a:rPr lang="tr-TR" dirty="0" smtClean="0"/>
              <a:t> erişim tarihi: 15.11.2017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6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613</TotalTime>
  <Words>395</Words>
  <Application>Microsoft Office PowerPoint</Application>
  <PresentationFormat>Geniş ekran</PresentationFormat>
  <Paragraphs>74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Consolas</vt:lpstr>
      <vt:lpstr>Times New Roman</vt:lpstr>
      <vt:lpstr>temaacik</vt:lpstr>
      <vt:lpstr>Dizi Metotları</vt:lpstr>
      <vt:lpstr>Metotlar</vt:lpstr>
      <vt:lpstr>Metotlar</vt:lpstr>
      <vt:lpstr>Sort Metodu</vt:lpstr>
      <vt:lpstr>Reverse Metodu</vt:lpstr>
      <vt:lpstr>Clear Metodu</vt:lpstr>
      <vt:lpstr>IndexOf Metodu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57</cp:revision>
  <dcterms:created xsi:type="dcterms:W3CDTF">2017-11-14T11:12:27Z</dcterms:created>
  <dcterms:modified xsi:type="dcterms:W3CDTF">2017-11-15T01:15:57Z</dcterms:modified>
</cp:coreProperties>
</file>