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5" r:id="rId1"/>
  </p:sldMasterIdLst>
  <p:sldIdLst>
    <p:sldId id="256" r:id="rId2"/>
    <p:sldId id="268" r:id="rId3"/>
    <p:sldId id="269" r:id="rId4"/>
    <p:sldId id="270" r:id="rId5"/>
    <p:sldId id="271" r:id="rId6"/>
    <p:sldId id="272" r:id="rId7"/>
    <p:sldId id="273" r:id="rId8"/>
    <p:sldId id="267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AP2" initials="B" lastIdx="1" clrIdx="0">
    <p:extLst>
      <p:ext uri="{19B8F6BF-5375-455C-9EA6-DF929625EA0E}">
        <p15:presenceInfo xmlns:p15="http://schemas.microsoft.com/office/powerpoint/2012/main" userId="BAP2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D5A84"/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6433" autoAdjust="0"/>
  </p:normalViewPr>
  <p:slideViewPr>
    <p:cSldViewPr snapToGrid="0">
      <p:cViewPr varScale="1">
        <p:scale>
          <a:sx n="87" d="100"/>
          <a:sy n="87" d="100"/>
        </p:scale>
        <p:origin x="612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Resim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4" name="Metin kutusu 13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256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18139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8920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6432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54738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524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5239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8936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155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44683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82998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589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askent.edu.tr/~tkaracay/etudio/ders/prg/csharp/ch05.pdf" TargetMode="External"/><Relationship Id="rId2" Type="http://schemas.openxmlformats.org/officeDocument/2006/relationships/hyperlink" Target="http://www.dijitalders.com/icerik/29/620/akis_diagram_sembolleri.htm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Dizi Metotları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NBP103 Programlama Temelleri</a:t>
            </a:r>
          </a:p>
          <a:p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Öğr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Gör. Mahmut Kılıçaslan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Metotlar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static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Main(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string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[] </a:t>
            </a:r>
            <a:r>
              <a:rPr lang="tr-T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args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{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[] dizi = { 5, 6, 7, 11, 8, 9 };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tr-T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tr-T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dizi.Length</a:t>
            </a:r>
            <a:r>
              <a:rPr lang="tr-T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 // dizinin eleman sayısı</a:t>
            </a:r>
            <a:endParaRPr lang="tr-T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tr-T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tr-T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dizi.Rank</a:t>
            </a:r>
            <a:r>
              <a:rPr lang="tr-T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   // dizinin boyutu</a:t>
            </a:r>
            <a:endParaRPr lang="tr-T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tr-T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tr-T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dizi.Average</a:t>
            </a:r>
            <a:r>
              <a:rPr lang="tr-T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()); //dizi elemanlarının ortalaması</a:t>
            </a:r>
            <a:endParaRPr lang="tr-T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tr-T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tr-T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dizi.Max</a:t>
            </a:r>
            <a:r>
              <a:rPr lang="tr-T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()); //dizi elemanlarının en büyüğünü</a:t>
            </a:r>
            <a:endParaRPr lang="tr-T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tr-T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tr-T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dizi.Min</a:t>
            </a:r>
            <a:r>
              <a:rPr lang="tr-T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()); //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dizi elemanlarının en </a:t>
            </a:r>
            <a:r>
              <a:rPr lang="tr-T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küçüğünü</a:t>
            </a:r>
            <a:endParaRPr lang="tr-T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tr-T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tr-T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dizi.Sum</a:t>
            </a:r>
            <a:r>
              <a:rPr lang="tr-T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()); //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dizi elemanlarının </a:t>
            </a:r>
            <a:r>
              <a:rPr lang="tr-T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toplamını</a:t>
            </a:r>
            <a:endParaRPr lang="tr-T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tr-T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.ReadKey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}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55984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Metotlar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Sort</a:t>
            </a:r>
            <a:r>
              <a:rPr lang="tr-TR" dirty="0" smtClean="0"/>
              <a:t> metodu dizi elemanlarını küçükten büyüğe doğru sıralar.</a:t>
            </a:r>
          </a:p>
          <a:p>
            <a:r>
              <a:rPr lang="tr-TR" dirty="0" err="1" smtClean="0">
                <a:solidFill>
                  <a:srgbClr val="FF0000"/>
                </a:solidFill>
              </a:rPr>
              <a:t>Reverse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metodu </a:t>
            </a:r>
            <a:r>
              <a:rPr lang="tr-TR" dirty="0"/>
              <a:t>dizinin sırası </a:t>
            </a:r>
            <a:r>
              <a:rPr lang="tr-TR" dirty="0" smtClean="0"/>
              <a:t>terslenir.</a:t>
            </a:r>
          </a:p>
          <a:p>
            <a:r>
              <a:rPr lang="tr-TR" dirty="0" err="1">
                <a:solidFill>
                  <a:srgbClr val="FF0000"/>
                </a:solidFill>
              </a:rPr>
              <a:t>Clear</a:t>
            </a:r>
            <a:r>
              <a:rPr lang="tr-TR" dirty="0" smtClean="0"/>
              <a:t> metodu dizinin belirli değerinden başlayarak belirli bir sayıda elemanını siler.</a:t>
            </a:r>
          </a:p>
          <a:p>
            <a:r>
              <a:rPr lang="tr-TR" dirty="0" err="1" smtClean="0">
                <a:solidFill>
                  <a:srgbClr val="FF0000"/>
                </a:solidFill>
              </a:rPr>
              <a:t>IndexOf</a:t>
            </a:r>
            <a:r>
              <a:rPr lang="tr-TR" dirty="0" smtClean="0"/>
              <a:t> dizi içerisinde arama yapılır.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3830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Sort</a:t>
            </a:r>
            <a:r>
              <a:rPr lang="tr-TR" dirty="0" smtClean="0"/>
              <a:t> Metodu</a:t>
            </a:r>
            <a:endParaRPr lang="tr-TR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KODLAR</a:t>
            </a:r>
            <a:endParaRPr lang="tr-TR" dirty="0"/>
          </a:p>
        </p:txBody>
      </p:sp>
      <p:sp>
        <p:nvSpPr>
          <p:cNvPr id="7" name="İçerik Yer Tutucusu 6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static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Main(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string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[] </a:t>
            </a:r>
            <a:r>
              <a:rPr lang="tr-T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args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{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[] dizi = { 5, 6, 7, 11, 8, 9 };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Array</a:t>
            </a:r>
            <a:r>
              <a:rPr lang="tr-T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.Sort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(dizi);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for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(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i = 0; i &lt; </a:t>
            </a:r>
            <a:r>
              <a:rPr lang="tr-T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dizi.Length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 i++)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{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    </a:t>
            </a:r>
            <a:r>
              <a:rPr lang="tr-T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tr-T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(dizi[i]);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}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tr-T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.ReadKey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}</a:t>
            </a:r>
            <a:endParaRPr lang="tr-TR" dirty="0"/>
          </a:p>
        </p:txBody>
      </p:sp>
      <p:sp>
        <p:nvSpPr>
          <p:cNvPr id="8" name="Metin Yer Tutucusu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tr-TR" dirty="0" smtClean="0"/>
              <a:t>EKRAN ÇIKTISI</a:t>
            </a:r>
            <a:endParaRPr lang="tr-TR" dirty="0"/>
          </a:p>
        </p:txBody>
      </p:sp>
      <p:pic>
        <p:nvPicPr>
          <p:cNvPr id="10" name="İçerik Yer Tutucusu 9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920" y="2582863"/>
            <a:ext cx="4937759" cy="3286125"/>
          </a:xfrm>
        </p:spPr>
      </p:pic>
    </p:spTree>
    <p:extLst>
      <p:ext uri="{BB962C8B-B14F-4D97-AF65-F5344CB8AC3E}">
        <p14:creationId xmlns:p14="http://schemas.microsoft.com/office/powerpoint/2010/main" val="2706582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Reverse</a:t>
            </a:r>
            <a:r>
              <a:rPr lang="tr-TR" dirty="0" smtClean="0"/>
              <a:t> Metodu</a:t>
            </a:r>
            <a:endParaRPr lang="tr-TR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KODLAR</a:t>
            </a:r>
            <a:endParaRPr lang="tr-TR" dirty="0"/>
          </a:p>
        </p:txBody>
      </p:sp>
      <p:sp>
        <p:nvSpPr>
          <p:cNvPr id="7" name="İçerik Yer Tutucusu 6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static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Main(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string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[] </a:t>
            </a:r>
            <a:r>
              <a:rPr lang="tr-T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args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{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[] dizi = { 5, 6, 7, 11, 8, 9 };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Array</a:t>
            </a:r>
            <a:r>
              <a:rPr lang="tr-T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.Reverse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(dizi);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for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(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i = 0; i &lt; </a:t>
            </a:r>
            <a:r>
              <a:rPr lang="tr-T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dizi.Length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 i++)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{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    </a:t>
            </a:r>
            <a:r>
              <a:rPr lang="tr-T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tr-T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(dizi[i]);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}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tr-T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.ReadKey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}</a:t>
            </a:r>
            <a:endParaRPr lang="tr-TR" dirty="0"/>
          </a:p>
        </p:txBody>
      </p:sp>
      <p:sp>
        <p:nvSpPr>
          <p:cNvPr id="8" name="Metin Yer Tutucusu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tr-TR" dirty="0" smtClean="0"/>
              <a:t>EKRAN ÇIKTISI</a:t>
            </a:r>
            <a:endParaRPr lang="tr-TR" dirty="0"/>
          </a:p>
        </p:txBody>
      </p:sp>
      <p:pic>
        <p:nvPicPr>
          <p:cNvPr id="10" name="İçerik Yer Tutucusu 9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5716" y="2582863"/>
            <a:ext cx="4809963" cy="3286125"/>
          </a:xfrm>
        </p:spPr>
      </p:pic>
    </p:spTree>
    <p:extLst>
      <p:ext uri="{BB962C8B-B14F-4D97-AF65-F5344CB8AC3E}">
        <p14:creationId xmlns:p14="http://schemas.microsoft.com/office/powerpoint/2010/main" val="1920303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Clear</a:t>
            </a:r>
            <a:r>
              <a:rPr lang="tr-TR" dirty="0" smtClean="0"/>
              <a:t> Metodu</a:t>
            </a:r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Kodlar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static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Main(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string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[] </a:t>
            </a:r>
            <a:r>
              <a:rPr lang="tr-T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args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{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[] dizi = { 5, 6, 7, 11, 8, 9 };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Array</a:t>
            </a:r>
            <a:r>
              <a:rPr lang="tr-T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.Clear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(dizi,2, 2);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for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(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i = 0; i &lt; </a:t>
            </a:r>
            <a:r>
              <a:rPr lang="tr-T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dizi.Length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 i++)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{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    </a:t>
            </a:r>
            <a:r>
              <a:rPr lang="tr-T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tr-T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(dizi[i]);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}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tr-T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.ReadKey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  <a:endParaRPr lang="tr-TR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tr-TR" dirty="0" smtClean="0"/>
              <a:t>Ekran Çıktısı</a:t>
            </a:r>
            <a:endParaRPr lang="tr-TR" dirty="0"/>
          </a:p>
        </p:txBody>
      </p:sp>
      <p:pic>
        <p:nvPicPr>
          <p:cNvPr id="9" name="İçerik Yer Tutucusu 8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920" y="2582863"/>
            <a:ext cx="4937760" cy="3286125"/>
          </a:xfrm>
        </p:spPr>
      </p:pic>
    </p:spTree>
    <p:extLst>
      <p:ext uri="{BB962C8B-B14F-4D97-AF65-F5344CB8AC3E}">
        <p14:creationId xmlns:p14="http://schemas.microsoft.com/office/powerpoint/2010/main" val="763152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IndexOf</a:t>
            </a:r>
            <a:r>
              <a:rPr lang="tr-TR" dirty="0" smtClean="0"/>
              <a:t> Metodu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KODLAR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static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void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Main(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string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[] </a:t>
            </a:r>
            <a:r>
              <a:rPr lang="tr-T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args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{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[] dizi = { 5, 6, 7, 11, 8, 9 };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Array</a:t>
            </a:r>
            <a:r>
              <a:rPr lang="tr-T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.IndexOf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(dizi, 8);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for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(</a:t>
            </a:r>
            <a:r>
              <a:rPr lang="tr-T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i = 0; i &lt; </a:t>
            </a:r>
            <a:r>
              <a:rPr lang="tr-T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dizi.Length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; i++)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{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    </a:t>
            </a:r>
            <a:r>
              <a:rPr lang="tr-T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tr-T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(dizi[i]);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}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tr-T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.ReadKey</a:t>
            </a:r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</a:p>
          <a:p>
            <a:r>
              <a:rPr lang="tr-T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}</a:t>
            </a:r>
            <a:endParaRPr lang="tr-TR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920" y="2582863"/>
            <a:ext cx="4937760" cy="3286125"/>
          </a:xfrm>
        </p:spPr>
      </p:pic>
    </p:spTree>
    <p:extLst>
      <p:ext uri="{BB962C8B-B14F-4D97-AF65-F5344CB8AC3E}">
        <p14:creationId xmlns:p14="http://schemas.microsoft.com/office/powerpoint/2010/main" val="389810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[1] </a:t>
            </a:r>
            <a:r>
              <a:rPr lang="tr-TR" dirty="0">
                <a:hlinkClick r:id="rId2"/>
              </a:rPr>
              <a:t>http://</a:t>
            </a:r>
            <a:r>
              <a:rPr lang="tr-TR" dirty="0" smtClean="0">
                <a:hlinkClick r:id="rId2"/>
              </a:rPr>
              <a:t>www.dijitalders.com/icerik/29/620/akis_diagram_sembolleri.html</a:t>
            </a:r>
            <a:r>
              <a:rPr lang="tr-TR" dirty="0" smtClean="0"/>
              <a:t> erişim tarihi:14.11.2017</a:t>
            </a:r>
          </a:p>
          <a:p>
            <a:r>
              <a:rPr lang="tr-TR" dirty="0" smtClean="0"/>
              <a:t>[2] Erhan ARI, Algoritma ve C# Programlama, Seçkin Yayıncılık</a:t>
            </a:r>
          </a:p>
          <a:p>
            <a:r>
              <a:rPr lang="tr-TR" dirty="0"/>
              <a:t>[3] </a:t>
            </a:r>
            <a:r>
              <a:rPr lang="tr-TR" dirty="0">
                <a:hlinkClick r:id="rId3"/>
              </a:rPr>
              <a:t>http://www.baskent.edu.tr/~</a:t>
            </a:r>
            <a:r>
              <a:rPr lang="tr-TR" dirty="0" smtClean="0">
                <a:hlinkClick r:id="rId3"/>
              </a:rPr>
              <a:t>tkaracay/etudio/ders/prg/csharp/ch05.pdf</a:t>
            </a:r>
            <a:r>
              <a:rPr lang="tr-TR" dirty="0" smtClean="0"/>
              <a:t> erişim tarihi: 15.11.2017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8632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613</TotalTime>
  <Words>395</Words>
  <Application>Microsoft Office PowerPoint</Application>
  <PresentationFormat>Geniş ekran</PresentationFormat>
  <Paragraphs>74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Calibri</vt:lpstr>
      <vt:lpstr>Consolas</vt:lpstr>
      <vt:lpstr>Times New Roman</vt:lpstr>
      <vt:lpstr>temaacik</vt:lpstr>
      <vt:lpstr>Dizi Metotları</vt:lpstr>
      <vt:lpstr>Metotlar</vt:lpstr>
      <vt:lpstr>Metotlar</vt:lpstr>
      <vt:lpstr>Sort Metodu</vt:lpstr>
      <vt:lpstr>Reverse Metodu</vt:lpstr>
      <vt:lpstr>Clear Metodu</vt:lpstr>
      <vt:lpstr>IndexOf Metodu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BAP2</cp:lastModifiedBy>
  <cp:revision>57</cp:revision>
  <dcterms:created xsi:type="dcterms:W3CDTF">2017-11-14T11:12:27Z</dcterms:created>
  <dcterms:modified xsi:type="dcterms:W3CDTF">2017-11-15T01:15:57Z</dcterms:modified>
</cp:coreProperties>
</file>