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802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81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64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83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30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475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19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15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45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41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8857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AF3EF-E65A-427F-A916-5355CBEFCCAA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80D46-DD05-48DB-A886-D177A4C547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710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İftihar Arif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919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خواب کی طرح بکھر جانے کو جی چاہتا ہے</a:t>
            </a:r>
          </a:p>
          <a:p>
            <a:r>
              <a:rPr lang="ur-PK" dirty="0" smtClean="0"/>
              <a:t>خواب کی طرح بکھر جانے کو جی چاہتا ہے </a:t>
            </a:r>
            <a:br>
              <a:rPr lang="ur-PK" dirty="0" smtClean="0"/>
            </a:br>
            <a:r>
              <a:rPr lang="ur-PK" dirty="0" smtClean="0"/>
              <a:t>ایسی تنہائی کہ مر جانے کو جی چاہتا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گھر کی وحشت سے لرزتا ہوں مگر جانے کیوں </a:t>
            </a:r>
            <a:br>
              <a:rPr lang="ur-PK" dirty="0" smtClean="0"/>
            </a:br>
            <a:r>
              <a:rPr lang="ur-PK" dirty="0" smtClean="0"/>
              <a:t>شام ہوتی ہے تو گھر جانے کو جی چاہتا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ڈوب جاؤں تو کوئی موج نشاں تک نہ بتائے</a:t>
            </a:r>
            <a:br>
              <a:rPr lang="ur-PK" dirty="0" smtClean="0"/>
            </a:br>
            <a:r>
              <a:rPr lang="ur-PK" dirty="0" smtClean="0"/>
              <a:t>ایسی ندی میں اتر جانے کو جی چاہتا ہے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588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کبھی مل جائے تو رستے کی تھکن جاگ پڑے </a:t>
            </a:r>
            <a:br>
              <a:rPr lang="ur-PK" dirty="0" smtClean="0"/>
            </a:br>
            <a:r>
              <a:rPr lang="ur-PK" dirty="0" smtClean="0"/>
              <a:t>ایسی منزل سے گزر جانے کو جی چاہتا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پیماں جو کبھی جی کو خوش آیا تھا بہت </a:t>
            </a:r>
            <a:br>
              <a:rPr lang="ur-PK" dirty="0" smtClean="0"/>
            </a:br>
            <a:r>
              <a:rPr lang="ur-PK" dirty="0" smtClean="0"/>
              <a:t>اسی پیماں سے مکر جانے کو جی چاہتا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1232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تھکن تو اگلے سفر کے لیے بہانہ تھا</a:t>
            </a:r>
          </a:p>
          <a:p>
            <a:r>
              <a:rPr lang="ur-PK" dirty="0" smtClean="0"/>
              <a:t>تھکن تو اگلے سفر کے لیے بہانہ تھا</a:t>
            </a:r>
            <a:br>
              <a:rPr lang="ur-PK" dirty="0" smtClean="0"/>
            </a:br>
            <a:r>
              <a:rPr lang="ur-PK" dirty="0" smtClean="0"/>
              <a:t>اسے تو یوں بھی کسی اور سمت جانا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چراغ بجھا جس کی لو قیامت تھی</a:t>
            </a:r>
            <a:br>
              <a:rPr lang="ur-PK" dirty="0" smtClean="0"/>
            </a:br>
            <a:r>
              <a:rPr lang="ur-PK" dirty="0" smtClean="0"/>
              <a:t>اسی پہ ضرب پڑی جو شجر پرانا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متاع جاں کا بدل ایک پل کی سرشاری</a:t>
            </a:r>
            <a:br>
              <a:rPr lang="ur-PK" dirty="0" smtClean="0"/>
            </a:br>
            <a:r>
              <a:rPr lang="ur-PK" dirty="0" smtClean="0"/>
              <a:t>سلوک خواب کا آنکھوں سے تاجرانہ تھا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678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ہوا کی کاٹ شگوفوں نے جذب کر لی تھی</a:t>
            </a:r>
            <a:br>
              <a:rPr lang="ur-PK" dirty="0" smtClean="0"/>
            </a:br>
            <a:r>
              <a:rPr lang="ur-PK" dirty="0" smtClean="0"/>
              <a:t>تبھی تو لہجۂ خوشبو بھی جارحانہ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وہی فراق کی باتیں وہی حکایت وصل</a:t>
            </a:r>
            <a:br>
              <a:rPr lang="ur-PK" dirty="0" smtClean="0"/>
            </a:br>
            <a:r>
              <a:rPr lang="ur-PK" dirty="0" smtClean="0"/>
              <a:t>نئی کتاب کا ایک اک ورق پرانا تھا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قبائے زرد نگار خزاں پہ سجتی تھی</a:t>
            </a:r>
            <a:br>
              <a:rPr lang="ur-PK" dirty="0" smtClean="0"/>
            </a:br>
            <a:r>
              <a:rPr lang="ur-PK" dirty="0" smtClean="0"/>
              <a:t>تبھی تو چال کا انداز خسروانہ تھا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810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ھر جائیں گے ہم کیا جب تماشا ختم ہوگا</a:t>
            </a:r>
          </a:p>
          <a:p>
            <a:r>
              <a:rPr lang="ur-PK" dirty="0" smtClean="0"/>
              <a:t>بکھر جائیں گے ہم کیا جب تماشا ختم ہوگا</a:t>
            </a:r>
            <a:br>
              <a:rPr lang="ur-PK" dirty="0" smtClean="0"/>
            </a:br>
            <a:r>
              <a:rPr lang="ur-PK" dirty="0" smtClean="0"/>
              <a:t>مرے معبود آخر کب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چراغ حجرۂ درویش کی بجھتی ہوئی لو</a:t>
            </a:r>
            <a:br>
              <a:rPr lang="ur-PK" dirty="0" smtClean="0"/>
            </a:br>
            <a:r>
              <a:rPr lang="ur-PK" dirty="0" smtClean="0"/>
              <a:t>ہوا سے کہہ گئی ہے اب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میں نئے کردار شامل ہو گئے ہیں</a:t>
            </a:r>
            <a:br>
              <a:rPr lang="ur-PK" dirty="0" smtClean="0"/>
            </a:br>
            <a:r>
              <a:rPr lang="ur-PK" dirty="0" smtClean="0"/>
              <a:t>نہیں معلوم اب کس ڈھب تماشا ختم ہوگا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01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آپ الجھی ہے کہ الجھائی گئی ہے</a:t>
            </a:r>
            <a:br>
              <a:rPr lang="ur-PK" dirty="0" smtClean="0"/>
            </a:br>
            <a:r>
              <a:rPr lang="ur-PK" dirty="0" smtClean="0"/>
              <a:t>یہ عقدہ تب کھلے گا جب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زمیں جب عدل سے بھر جائے گی نور علیٰ نور</a:t>
            </a:r>
            <a:br>
              <a:rPr lang="ur-PK" dirty="0" smtClean="0"/>
            </a:br>
            <a:r>
              <a:rPr lang="ur-PK" dirty="0" smtClean="0"/>
              <a:t>بنام مسلک و مذہب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 سب کٹھ پتلیاں رقصاں رہیں گی رات کی رات</a:t>
            </a:r>
            <a:br>
              <a:rPr lang="ur-PK" dirty="0" smtClean="0"/>
            </a:br>
            <a:r>
              <a:rPr lang="ur-PK" dirty="0" smtClean="0"/>
              <a:t>سحر سے پہلے پہلے سب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تماشا کرنے والوں کو خبر دی جا چکی ہے</a:t>
            </a:r>
            <a:br>
              <a:rPr lang="ur-PK" dirty="0" smtClean="0"/>
            </a:br>
            <a:r>
              <a:rPr lang="ur-PK" dirty="0" smtClean="0"/>
              <a:t>کہ پردہ کب گرے گا کب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نا مطمئن ایسا بھی کیا مایوس رہنا</a:t>
            </a:r>
            <a:br>
              <a:rPr lang="ur-PK" dirty="0" smtClean="0"/>
            </a:br>
            <a:r>
              <a:rPr lang="ur-PK" dirty="0" smtClean="0"/>
              <a:t>جو خلق اٹھی تو سب کرتب تماشا ختم ہوگا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478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بکھر جائیں گے ہم کیا جب تماشا ختم ہوگا</a:t>
            </a:r>
          </a:p>
          <a:p>
            <a:r>
              <a:rPr lang="ur-PK" dirty="0" smtClean="0"/>
              <a:t>بکھر جائیں گے ہم کیا جب تماشا ختم ہوگا</a:t>
            </a:r>
            <a:br>
              <a:rPr lang="ur-PK" dirty="0" smtClean="0"/>
            </a:br>
            <a:r>
              <a:rPr lang="ur-PK" dirty="0" smtClean="0"/>
              <a:t>مرے معبود آخر کب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چراغ حجرۂ درویش کی بجھتی ہوئی لو</a:t>
            </a:r>
            <a:br>
              <a:rPr lang="ur-PK" dirty="0" smtClean="0"/>
            </a:br>
            <a:r>
              <a:rPr lang="ur-PK" dirty="0" smtClean="0"/>
              <a:t>ہوا سے کہہ گئی ہے اب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میں نئے کردار شامل ہو گئے ہیں</a:t>
            </a:r>
            <a:br>
              <a:rPr lang="ur-PK" dirty="0" smtClean="0"/>
            </a:br>
            <a:r>
              <a:rPr lang="ur-PK" dirty="0" smtClean="0"/>
              <a:t>نہیں معلوم اب کس ڈھب تماشا ختم ہوگا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کہانی آپ الجھی ہے کہ الجھائی گئی ہے</a:t>
            </a:r>
            <a:br>
              <a:rPr lang="ur-PK" dirty="0" smtClean="0"/>
            </a:br>
            <a:r>
              <a:rPr lang="ur-PK" dirty="0" smtClean="0"/>
              <a:t>یہ عقدہ تب کھلے گا جب تماشا ختم ہوگا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9827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زمیں جب عدل سے بھر جائے گی نور علیٰ نور</a:t>
            </a:r>
            <a:br>
              <a:rPr lang="ur-PK" smtClean="0"/>
            </a:br>
            <a:r>
              <a:rPr lang="ur-PK" smtClean="0"/>
              <a:t>بنام مسلک و مذہب تماشا ختم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سب کٹھ پتلیاں رقصاں رہیں گی رات کی رات</a:t>
            </a:r>
            <a:br>
              <a:rPr lang="ur-PK" smtClean="0"/>
            </a:br>
            <a:r>
              <a:rPr lang="ur-PK" smtClean="0"/>
              <a:t>سحر سے پہلے پہلے سب تماشا ختم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تماشا کرنے والوں کو خبر دی جا چکی ہے</a:t>
            </a:r>
            <a:br>
              <a:rPr lang="ur-PK" smtClean="0"/>
            </a:br>
            <a:r>
              <a:rPr lang="ur-PK" smtClean="0"/>
              <a:t>کہ پردہ کب گرے گا کب تماشا ختم ہوگا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دل نا مطمئن ایسا بھی کیا مایوس رہنا</a:t>
            </a:r>
            <a:br>
              <a:rPr lang="ur-PK" smtClean="0"/>
            </a:br>
            <a:r>
              <a:rPr lang="ur-PK" smtClean="0"/>
              <a:t>جو خلق اٹھی تو سب کرتب تماشا ختم ہوگا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620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Geniş ekran</PresentationFormat>
  <Paragraphs>14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USER</dc:creator>
  <cp:lastModifiedBy>USER</cp:lastModifiedBy>
  <cp:revision>1</cp:revision>
  <dcterms:created xsi:type="dcterms:W3CDTF">2020-05-03T21:17:50Z</dcterms:created>
  <dcterms:modified xsi:type="dcterms:W3CDTF">2020-05-03T21:17:58Z</dcterms:modified>
</cp:coreProperties>
</file>