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7" r:id="rId9"/>
    <p:sldId id="262" r:id="rId10"/>
    <p:sldId id="263" r:id="rId11"/>
    <p:sldId id="264" r:id="rId12"/>
    <p:sldId id="268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6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09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1537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282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52822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9554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349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4786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427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826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473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4266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587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8403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33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9213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E5B8BE-73F0-40C4-A927-FCD73ABD8F2E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54AF30-2E50-4DF4-847A-25A6CEC28B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4842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33CB11-16DC-46E2-B197-F4E424E6C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71701" y="1079500"/>
            <a:ext cx="9169400" cy="2561385"/>
          </a:xfrm>
        </p:spPr>
        <p:txBody>
          <a:bodyPr>
            <a:normAutofit/>
          </a:bodyPr>
          <a:lstStyle/>
          <a:p>
            <a:pPr algn="ctr"/>
            <a:r>
              <a:rPr lang="tr-TR" sz="32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HİN 134 VEDİK EDEBİYAT</a:t>
            </a:r>
            <a:br>
              <a:rPr lang="tr-TR" sz="3600" dirty="0"/>
            </a:br>
            <a:br>
              <a:rPr lang="tr-TR" sz="3600" dirty="0"/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3.HAFTA</a:t>
            </a: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b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</a:br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  <a:endParaRPr lang="tr-TR" sz="3200" dirty="0">
              <a:latin typeface="+mn-lt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5B88F1F-A6B3-4F76-94C4-51DBDFC9B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025900"/>
            <a:ext cx="8535987" cy="1877763"/>
          </a:xfrm>
        </p:spPr>
        <p:txBody>
          <a:bodyPr>
            <a:normAutofit lnSpcReduction="10000"/>
          </a:bodyPr>
          <a:lstStyle/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8973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9D80BA-EDA4-4A98-B195-33DAA1647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4F76BC-26E9-4A7C-B77B-F64CF6782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9500" y="1816100"/>
            <a:ext cx="9155112" cy="4095122"/>
          </a:xfrm>
        </p:spPr>
        <p:txBody>
          <a:bodyPr>
            <a:normAutofit/>
          </a:bodyPr>
          <a:lstStyle/>
          <a:p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	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sadece kuraklıkla savaşan bir tanrı değildir. O aynı zamanda karanlığı da defederek, aydınlığı insanoğlunun emrine vermiştir.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Göçebe yaşam süren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Arileri’in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sürülerini Hindistan’ın asıl sahipleri olan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Dasyular’ın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saldıırlarından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korumuş,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halkının huzur içinde yaşamasını sağlamıştır.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Bütün bu yaptıkları da onu tanrıdan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çok bir kahraman olarak göstermektedir.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3225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8B2B61-59C3-4EB6-A674-6C1864E72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9BFF4F-F67F-415F-B4CE-1F5514C10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2500" y="1333500"/>
            <a:ext cx="9282112" cy="4577722"/>
          </a:xfrm>
        </p:spPr>
        <p:txBody>
          <a:bodyPr>
            <a:normAutofit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Kötü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ruk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Vritra’yı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katletmesi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Şatapatha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Brahmana’da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 geçer.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Vritra’yı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öldürdüğünde ortalığa pis bir koku yayılır ve sular kirlenir. Otların süzgeç görevi yapmasıyla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Vritra’nın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leşiyle kirlenen su temizlenir ve kutsal hale gelir.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Kuraklıkla savaşan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Bengal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bölgesinde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halk her yıl kuraklık mevsiminde bir gün boyunca yağmur yağdırması için ibadet eder. </a:t>
            </a:r>
          </a:p>
        </p:txBody>
      </p:sp>
    </p:spTree>
    <p:extLst>
      <p:ext uri="{BB962C8B-B14F-4D97-AF65-F5344CB8AC3E}">
        <p14:creationId xmlns:p14="http://schemas.microsoft.com/office/powerpoint/2010/main" val="309156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FF1BE8-7142-4934-AE8C-3F3311B89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C5AD129-6A3E-4C4C-A3E5-272CDB66F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çamurdan yapılmış ve renkli boyalarla boyanmış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bir heykeli yapılır. Halk büyük bir ümitle dua edip, adaklar sunar.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Daha sonra bu heykel nehre atarlar.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Böylece onun gücüyle, bulutların kurumuş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nehirlerin dolduracağına inanılır.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030727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01195A-A09B-4A6B-90C0-4D1B1C503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FF9B8B-7EA1-4A55-A420-11741A0C8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ait çok sayıda ad ve lakaplarla seslenilir. Bunlardan bazıları şunlardır: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Mahendra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Ribhukşa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Vasava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Arha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Datteya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Şakra,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Vacrapani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Maghavahana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Pakaşasana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Şaçipati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Şaçivat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Şatakratu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Devapati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Svargapati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Purandara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Cişnu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Urgadhanva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gibi. </a:t>
            </a:r>
          </a:p>
        </p:txBody>
      </p:sp>
    </p:spTree>
    <p:extLst>
      <p:ext uri="{BB962C8B-B14F-4D97-AF65-F5344CB8AC3E}">
        <p14:creationId xmlns:p14="http://schemas.microsoft.com/office/powerpoint/2010/main" val="1248164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B285A4-52C0-4D00-B50B-A42AFDDB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1DD048-B33B-41EF-9CD0-A2A8805EF1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1498600"/>
            <a:ext cx="9371012" cy="4412622"/>
          </a:xfrm>
        </p:spPr>
        <p:txBody>
          <a:bodyPr>
            <a:normAutofit lnSpcReduction="10000"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Arilerin önemli tanrı ve tanrıçaları arasında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Dyaus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Prithivi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Uşas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Surya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Vayu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Agni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yer alır.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Sanskrit dilinin en eski yazılı kaynağı olan ve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1028 ilahiden meydan gelen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Veda’da 250 ilahi onun adına sunulmuştur.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ilahilerin dışında başka tanrılarla da anıldığı ilahiler vardır.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Hintlilerin ulusal tanrısıdır.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Savaşçı bir toplum  olduklarından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buna uygun olarak savaşçılık niteliği ve gücü defalarca tekrar edilmiştir.</a:t>
            </a:r>
          </a:p>
          <a:p>
            <a:pPr algn="ctr"/>
            <a:endParaRPr lang="tr-TR" dirty="0"/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1830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3EBC47-436A-4AA1-AD2E-56EB60B48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8717FD-F1C7-4FBF-9FFF-C60F3CD0C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4700" y="1143000"/>
            <a:ext cx="9459912" cy="4768222"/>
          </a:xfrm>
        </p:spPr>
        <p:txBody>
          <a:bodyPr>
            <a:normAutofit fontScale="92500" lnSpcReduction="10000"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kimi bilim adamlarına göre eski İranlılarla Hintlilerin birlikte yaşadıkları dönemin bir tanrısı, kimilerine göre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Mitannilerin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kimilerine göre ise Hint kökenli bir tanrıdır.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nedenle etimolojik açıdan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kelimesini açılmak zordur.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Rig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veda içinde bütün ihtişamıyla adına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en çok ilahi sunulan tanrısıdır.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Vedik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dönemin tanrı üçlemesi içinde de varlığını gösterir.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üçleme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Agni-Vayu-Surya’dır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ise sık sık </a:t>
            </a:r>
            <a:r>
              <a:rPr lang="tr-TR" sz="19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Vayu’nun</a:t>
            </a:r>
            <a:r>
              <a:rPr lang="tr-TR" sz="19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yerine bu üçlemede yer alır.</a:t>
            </a:r>
          </a:p>
        </p:txBody>
      </p:sp>
    </p:spTree>
    <p:extLst>
      <p:ext uri="{BB962C8B-B14F-4D97-AF65-F5344CB8AC3E}">
        <p14:creationId xmlns:p14="http://schemas.microsoft.com/office/powerpoint/2010/main" val="2723321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3F37CD-B9B8-4C20-B55A-8A7CEDBDA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289AE1-45ED-4E34-A16F-671ED4D7B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3100" y="1130300"/>
            <a:ext cx="9561512" cy="4780922"/>
          </a:xfrm>
        </p:spPr>
        <p:txBody>
          <a:bodyPr/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Yaratıcı özelliği olmayan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insani özelliklere sahiptir.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Esmer tenli, saçı ve sakalı koyu renklidir. Bir bedeni, bir başı, dört kolu ve elleri vardır. Ellerinin ikisinde mızrak, üçüncüsünde şimşek taşır.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Dördüncü eli ise boştur.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Soma içtiği zaman sonra çenesini, neşelendiğinde de sakalını sallar.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Kolları çok uzundur ve onları sık sık yıldırım olarak kullanır.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Sağ elinde yere doğru çarptığı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vacrası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yani şimşeği vardır.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Bazen ok ve yay kullanır, bazen de yanında bir kanca taşır. </a:t>
            </a:r>
          </a:p>
        </p:txBody>
      </p:sp>
    </p:spTree>
    <p:extLst>
      <p:ext uri="{BB962C8B-B14F-4D97-AF65-F5344CB8AC3E}">
        <p14:creationId xmlns:p14="http://schemas.microsoft.com/office/powerpoint/2010/main" val="1769084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70AB531-7752-49C1-BA17-AE4E6EB05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520E5F-BEC9-48DA-BF5B-89C15EFA4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4700" y="1181100"/>
            <a:ext cx="9459912" cy="4730122"/>
          </a:xfrm>
        </p:spPr>
        <p:txBody>
          <a:bodyPr>
            <a:normAutofit/>
          </a:bodyPr>
          <a:lstStyle/>
          <a:p>
            <a:pPr algn="ctr"/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Göğün ve Yeryüzünün oğlu olduğu söylense de her ikisinin de onun tarafından şekillendirildiği söylenir.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Ateş tanrısı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Agni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ikiz kardeşidir. Aynı zamanda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Puşan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 onun kardeşi olarak gözükür.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Karısı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İndrani’dir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Oğlu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Cayanta’dır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Ülkesi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Svarga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başkenti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Amaravati’dir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Sarayının adı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Vaicayanta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bahçesinin adı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Nandana’dır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25400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7DEEF-A75C-44E3-9670-7B8EEC155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D25F80F-9CBF-4AF3-810D-A987E545A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3600" y="1993900"/>
            <a:ext cx="9371012" cy="3917322"/>
          </a:xfrm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Binek hayvanı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Uççaişaravas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adında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beyaz bir at veya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Airavata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adlı bir fildir.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Yayı, gökkuşağıyla simgelene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Şakradhanus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, kılıcı ise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Paranca’dır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Kendine inananlara daima zenginlik bahşetmiş olan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şimşekli-yağmurlu-fırtına tanrısı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her zaman kuraklıkla ve karanlıkla savaşır.</a:t>
            </a:r>
          </a:p>
          <a:p>
            <a:pPr marL="0" indent="0" algn="ctr">
              <a:lnSpc>
                <a:spcPct val="150000"/>
              </a:lnSpc>
              <a:buNone/>
            </a:pPr>
            <a:endParaRPr lang="tr-T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584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A35ABD-0FC3-4C6C-9B90-332D3287D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DFE5A4-E9E1-46F0-96A3-97B27C5A5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000" y="1524000"/>
            <a:ext cx="9345612" cy="4387222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sz="3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İndra’ya</a:t>
            </a: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inananlar genellikle onu koruyucu, yardımcı ve dost olarak kabul ederler.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3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onlara zenginlik bahşeder.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Eli açık olduğundan </a:t>
            </a:r>
            <a:r>
              <a:rPr lang="tr-TR" sz="3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Maghavan</a:t>
            </a: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(cömert) olarak çağrılır .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Kuraklıkla savaşan </a:t>
            </a:r>
            <a:r>
              <a:rPr lang="tr-TR" sz="3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İndra’nın</a:t>
            </a: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en bilinen efsanesi </a:t>
            </a:r>
            <a:r>
              <a:rPr lang="tr-TR" sz="3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Vritra</a:t>
            </a: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ile yaptığı savaştır. 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İnanışa göre </a:t>
            </a:r>
            <a:r>
              <a:rPr lang="tr-TR" sz="3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Vritra</a:t>
            </a: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dağlarda suları tutan kötü bir ruhtur.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3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onu öldürerek kuraklığı sona erdirir ve çoban halka bolluk ve refah kazandırır. </a:t>
            </a:r>
            <a:r>
              <a:rPr lang="tr-TR" sz="3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İndra’nın</a:t>
            </a: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sz="3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Vritra’yı</a:t>
            </a: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öldürdüğü ünlü silahı </a:t>
            </a:r>
            <a:r>
              <a:rPr lang="tr-TR" sz="3800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vacrasıdır</a:t>
            </a:r>
            <a:r>
              <a:rPr lang="tr-TR" sz="3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6050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695926-78BA-46E4-B24B-648DFA63C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8AE236B-17F1-4EFF-A5A1-25F690843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7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	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Parlaklığından dolayı bu silahın altından yapıldığı söylenir (I, 57;2….I, 85;9…..VIII, 57;3…..X, 23;3). </a:t>
            </a:r>
          </a:p>
          <a:p>
            <a:pPr marL="0" indent="0" algn="ctr">
              <a:lnSpc>
                <a:spcPct val="17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bu kötü ruhu öldürmeden önce üç göl dolusu Soma içer.</a:t>
            </a:r>
          </a:p>
          <a:p>
            <a:pPr algn="ctr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0253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E68D73-3451-4BB5-8610-4A140914D0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TANRI İNDRA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3FD026-224B-43F9-B1C1-B6399DCA8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4400" y="1574800"/>
            <a:ext cx="9320212" cy="4336422"/>
          </a:xfrm>
        </p:spPr>
        <p:txBody>
          <a:bodyPr/>
          <a:lstStyle/>
          <a:p>
            <a:endParaRPr lang="tr-TR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Vritra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kimi yazarlara göre yılan kimilerine göre ise suları tutan bir kuraklık ifritidir.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Hillebrant’a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göre ise “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Vritra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bir kuraklık ifriti değildir. </a:t>
            </a:r>
          </a:p>
          <a:p>
            <a:pPr algn="ctr">
              <a:lnSpc>
                <a:spcPct val="150000"/>
              </a:lnSpc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Suları dondurarak hapsetmiştir.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Güneş tanrısı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sıcaklık vererek suları kurtarmıştır.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Bu durumda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Hillebrant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tr-TR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İndra’nın</a:t>
            </a: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şimşekli-yağmurlu-fırtına tanrısı değil güneş tanrısı olduğuna inanmaktadır.</a:t>
            </a:r>
          </a:p>
          <a:p>
            <a:pPr algn="ctr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713022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91</TotalTime>
  <Words>740</Words>
  <Application>Microsoft Office PowerPoint</Application>
  <PresentationFormat>Geniş ekran</PresentationFormat>
  <Paragraphs>92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Comic Sans MS</vt:lpstr>
      <vt:lpstr>Wingdings 3</vt:lpstr>
      <vt:lpstr>Duman</vt:lpstr>
      <vt:lpstr>HİN 134 VEDİK EDEBİYAT  3.HAFTA  TANRI İNDRA</vt:lpstr>
      <vt:lpstr>TANRI İNDRA</vt:lpstr>
      <vt:lpstr>TANRI İNDRA</vt:lpstr>
      <vt:lpstr>TANRI İNDRA</vt:lpstr>
      <vt:lpstr>TANRI İNDRA</vt:lpstr>
      <vt:lpstr>TANRI İNDRA</vt:lpstr>
      <vt:lpstr>TANRI İNDRA</vt:lpstr>
      <vt:lpstr>TANRI İNDRA</vt:lpstr>
      <vt:lpstr>TANRI İNDRA</vt:lpstr>
      <vt:lpstr>TANRI İNDRA</vt:lpstr>
      <vt:lpstr>TANRI İNDRA</vt:lpstr>
      <vt:lpstr>TANRI İNDRA</vt:lpstr>
      <vt:lpstr>TANRI İNDRA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134 VEDİK EDEBİYAT  3.HAFTA  TANRI İNDRA</dc:title>
  <dc:creator>Casper</dc:creator>
  <cp:lastModifiedBy>Casper</cp:lastModifiedBy>
  <cp:revision>11</cp:revision>
  <dcterms:created xsi:type="dcterms:W3CDTF">2020-05-02T11:10:09Z</dcterms:created>
  <dcterms:modified xsi:type="dcterms:W3CDTF">2020-05-05T08:07:55Z</dcterms:modified>
</cp:coreProperties>
</file>