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4. </a:t>
            </a:r>
            <a:r>
              <a:rPr lang="tr-TR" b="1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37" y="2157412"/>
            <a:ext cx="610552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787" y="2409825"/>
            <a:ext cx="56864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525" y="2519362"/>
            <a:ext cx="5314950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175" y="2500312"/>
            <a:ext cx="4819650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812" y="1819275"/>
            <a:ext cx="6810375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685925"/>
            <a:ext cx="651510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65</Words>
  <Application>Microsoft Office PowerPoint</Application>
  <PresentationFormat>Ekran Gösterisi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TURİZM VE OTEL İŞLETMECİLİĞİ GENEL MUHASEBE 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2020-05-05T20:02:15Z</dcterms:modified>
</cp:coreProperties>
</file>