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5" r:id="rId5"/>
    <p:sldId id="266" r:id="rId6"/>
    <p:sldId id="263" r:id="rId7"/>
    <p:sldId id="267" r:id="rId8"/>
    <p:sldId id="26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-720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C62E4DA3-8BCD-4B34-88B2-08D994033F32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54D7635A-4163-40D9-BE23-31AE0200FD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3593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4DA3-8BCD-4B34-88B2-08D994033F32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7635A-4163-40D9-BE23-31AE0200FD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4584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C62E4DA3-8BCD-4B34-88B2-08D994033F32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54D7635A-4163-40D9-BE23-31AE0200FD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4990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4DA3-8BCD-4B34-88B2-08D994033F32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7635A-4163-40D9-BE23-31AE0200FD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719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C62E4DA3-8BCD-4B34-88B2-08D994033F32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54D7635A-4163-40D9-BE23-31AE0200FD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0835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C62E4DA3-8BCD-4B34-88B2-08D994033F32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54D7635A-4163-40D9-BE23-31AE0200FD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221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C62E4DA3-8BCD-4B34-88B2-08D994033F32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54D7635A-4163-40D9-BE23-31AE0200FD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7278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4DA3-8BCD-4B34-88B2-08D994033F32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7635A-4163-40D9-BE23-31AE0200FD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1682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C62E4DA3-8BCD-4B34-88B2-08D994033F32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54D7635A-4163-40D9-BE23-31AE0200FD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6966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4DA3-8BCD-4B34-88B2-08D994033F32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7635A-4163-40D9-BE23-31AE0200FD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1934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C62E4DA3-8BCD-4B34-88B2-08D994033F32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54D7635A-4163-40D9-BE23-31AE0200FD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7722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2E4DA3-8BCD-4B34-88B2-08D994033F32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D7635A-4163-40D9-BE23-31AE0200FD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9683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YENİ DİN SOSYOLOJİLERİ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Recep Şentürk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11158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>
          <a:xfrm>
            <a:off x="1759237" y="205140"/>
            <a:ext cx="8679915" cy="1748729"/>
          </a:xfrm>
        </p:spPr>
        <p:txBody>
          <a:bodyPr>
            <a:normAutofit/>
          </a:bodyPr>
          <a:lstStyle/>
          <a:p>
            <a:r>
              <a:rPr lang="tr-TR" sz="4500" dirty="0" smtClean="0"/>
              <a:t>Farklı Pencerelerden Dine Bakışlar</a:t>
            </a:r>
            <a:endParaRPr lang="tr-TR" sz="4500" dirty="0"/>
          </a:p>
        </p:txBody>
      </p:sp>
      <p:sp>
        <p:nvSpPr>
          <p:cNvPr id="5" name="Alt Başlık 4"/>
          <p:cNvSpPr>
            <a:spLocks noGrp="1"/>
          </p:cNvSpPr>
          <p:nvPr>
            <p:ph type="subTitle" idx="1"/>
          </p:nvPr>
        </p:nvSpPr>
        <p:spPr>
          <a:xfrm>
            <a:off x="1765725" y="2409975"/>
            <a:ext cx="8673427" cy="1322587"/>
          </a:xfrm>
        </p:spPr>
        <p:txBody>
          <a:bodyPr/>
          <a:lstStyle/>
          <a:p>
            <a:pPr marL="342900" indent="-342900">
              <a:buAutoNum type="arabicPeriod"/>
            </a:pPr>
            <a:r>
              <a:rPr lang="tr-TR" dirty="0" smtClean="0"/>
              <a:t>1. Kültür Penceresinden Dine Bakışlar</a:t>
            </a:r>
          </a:p>
          <a:p>
            <a:pPr marL="342900" indent="-342900">
              <a:buAutoNum type="arabicPeriod"/>
            </a:pPr>
            <a:r>
              <a:rPr lang="tr-TR" dirty="0" smtClean="0"/>
              <a:t>2. Fenomenoloji </a:t>
            </a:r>
            <a:r>
              <a:rPr lang="tr-TR" dirty="0"/>
              <a:t>Penceresinden Dine </a:t>
            </a:r>
            <a:r>
              <a:rPr lang="tr-TR" dirty="0" smtClean="0"/>
              <a:t>Bakışlar</a:t>
            </a:r>
          </a:p>
          <a:p>
            <a:pPr marL="342900" indent="-342900">
              <a:buFont typeface="Wingdings" panose="05000000000000000000" pitchFamily="2" charset="2"/>
              <a:buAutoNum type="arabicPeriod"/>
            </a:pPr>
            <a:r>
              <a:rPr lang="tr-TR" dirty="0" smtClean="0"/>
              <a:t>3. Toplumsal Hafıza </a:t>
            </a:r>
            <a:r>
              <a:rPr lang="tr-TR" dirty="0"/>
              <a:t>Penceresinden Dine Bakışlar</a:t>
            </a:r>
          </a:p>
          <a:p>
            <a:pPr marL="342900" indent="-342900">
              <a:buAutoNum type="arabicPeriod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36260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42900" indent="-342900"/>
            <a:r>
              <a:rPr lang="tr-TR" dirty="0"/>
              <a:t>1. Kültür Penceresinden Dine Bakışlar</a:t>
            </a:r>
            <a:br>
              <a:rPr lang="tr-TR" dirty="0"/>
            </a:br>
            <a:r>
              <a:rPr lang="tr-TR" dirty="0" smtClean="0"/>
              <a:t>Penceresinden </a:t>
            </a:r>
            <a:r>
              <a:rPr lang="tr-TR" dirty="0"/>
              <a:t>Dine Bakışlar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Kültürel din sosyolojisi 70’lerden  sonra ortaya çıkmıştır.</a:t>
            </a:r>
          </a:p>
          <a:p>
            <a:r>
              <a:rPr lang="tr-TR" dirty="0" smtClean="0"/>
              <a:t>Öncüleri: </a:t>
            </a:r>
            <a:r>
              <a:rPr lang="tr-TR" dirty="0" err="1" smtClean="0"/>
              <a:t>Geertz</a:t>
            </a:r>
            <a:r>
              <a:rPr lang="tr-TR" dirty="0" smtClean="0"/>
              <a:t>, Douglas, </a:t>
            </a:r>
            <a:r>
              <a:rPr lang="tr-TR" dirty="0" err="1" smtClean="0"/>
              <a:t>Withnow</a:t>
            </a:r>
            <a:r>
              <a:rPr lang="tr-TR" dirty="0" smtClean="0"/>
              <a:t>, </a:t>
            </a:r>
            <a:r>
              <a:rPr lang="tr-TR" dirty="0" err="1" smtClean="0"/>
              <a:t>Bell</a:t>
            </a:r>
            <a:r>
              <a:rPr lang="tr-TR" dirty="0" smtClean="0"/>
              <a:t> ve </a:t>
            </a:r>
            <a:r>
              <a:rPr lang="tr-TR" dirty="0" err="1" smtClean="0"/>
              <a:t>Bellah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6853575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42900" indent="-342900"/>
            <a:r>
              <a:rPr lang="tr-TR" dirty="0"/>
              <a:t>1. Kültür Penceresinden Dine Bakışlar</a:t>
            </a:r>
            <a:br>
              <a:rPr lang="tr-TR" dirty="0"/>
            </a:br>
            <a:r>
              <a:rPr lang="tr-TR" dirty="0" smtClean="0"/>
              <a:t>Penceresinden </a:t>
            </a:r>
            <a:r>
              <a:rPr lang="tr-TR" dirty="0"/>
              <a:t>Dine Bakışlar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Geertz</a:t>
            </a:r>
            <a:r>
              <a:rPr lang="tr-TR" dirty="0" smtClean="0"/>
              <a:t>, dinin yoğun tasvirini yapar.</a:t>
            </a:r>
          </a:p>
          <a:p>
            <a:r>
              <a:rPr lang="tr-TR" dirty="0" smtClean="0"/>
              <a:t>Douglas, sembollerin toplumlarda kullanımının benzer yönlerini araştırır.</a:t>
            </a:r>
          </a:p>
          <a:p>
            <a:r>
              <a:rPr lang="tr-TR" dirty="0" err="1" smtClean="0"/>
              <a:t>Withnow</a:t>
            </a:r>
            <a:r>
              <a:rPr lang="tr-TR" dirty="0" smtClean="0"/>
              <a:t>, bir kültürel yapısalcıdır. Sembolik sınırlardan bahseder.</a:t>
            </a:r>
          </a:p>
          <a:p>
            <a:r>
              <a:rPr lang="tr-TR" dirty="0" err="1" smtClean="0"/>
              <a:t>Bell</a:t>
            </a:r>
            <a:r>
              <a:rPr lang="tr-TR" dirty="0" smtClean="0"/>
              <a:t>, kutsalın yeniden </a:t>
            </a:r>
            <a:r>
              <a:rPr lang="tr-TR" dirty="0" err="1" smtClean="0"/>
              <a:t>dönüşceğini</a:t>
            </a:r>
            <a:r>
              <a:rPr lang="tr-TR" dirty="0" smtClean="0"/>
              <a:t> iddia eder. FARKLILAŞMIŞ TOPLUM, kavramını kullanır.  </a:t>
            </a:r>
            <a:endParaRPr lang="tr-TR" dirty="0"/>
          </a:p>
          <a:p>
            <a:r>
              <a:rPr lang="tr-TR" dirty="0" err="1" smtClean="0"/>
              <a:t>Bellah</a:t>
            </a:r>
            <a:r>
              <a:rPr lang="tr-TR" dirty="0" smtClean="0"/>
              <a:t>, sivil din </a:t>
            </a:r>
            <a:r>
              <a:rPr lang="tr-TR" dirty="0" err="1" smtClean="0"/>
              <a:t>kavranımı</a:t>
            </a:r>
            <a:r>
              <a:rPr lang="tr-TR" dirty="0" smtClean="0"/>
              <a:t> kullanır. </a:t>
            </a:r>
            <a:endParaRPr lang="tr-TR" dirty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578178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42900" indent="-342900"/>
            <a:r>
              <a:rPr lang="tr-TR" dirty="0"/>
              <a:t>1. Kültür Penceresinden Dine Bakışlar</a:t>
            </a:r>
            <a:br>
              <a:rPr lang="tr-TR" dirty="0"/>
            </a:br>
            <a:r>
              <a:rPr lang="tr-TR" dirty="0" smtClean="0"/>
              <a:t>Penceresinden </a:t>
            </a:r>
            <a:r>
              <a:rPr lang="tr-TR" dirty="0"/>
              <a:t>Dine Bakışlar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Geertz</a:t>
            </a:r>
            <a:r>
              <a:rPr lang="tr-TR" dirty="0" smtClean="0"/>
              <a:t>, dinin yoğun tasvirini yapar.</a:t>
            </a:r>
          </a:p>
          <a:p>
            <a:r>
              <a:rPr lang="tr-TR" dirty="0" smtClean="0"/>
              <a:t>Douglas, sembollerin toplumlarda kullanımının benzer yönlerini araştırır.</a:t>
            </a:r>
          </a:p>
          <a:p>
            <a:r>
              <a:rPr lang="tr-TR" dirty="0" err="1" smtClean="0"/>
              <a:t>Withnow</a:t>
            </a:r>
            <a:r>
              <a:rPr lang="tr-TR" dirty="0" smtClean="0"/>
              <a:t>, bir kültürel yapısalcıdır. Sembolik sınırlardan bahseder.</a:t>
            </a:r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5462845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42900" indent="-342900"/>
            <a:r>
              <a:rPr lang="tr-TR" dirty="0"/>
              <a:t>2. Fenomenoloji Penceresinden Dine Bakışlar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Fenomenolojik</a:t>
            </a:r>
            <a:r>
              <a:rPr lang="tr-TR" dirty="0" smtClean="0"/>
              <a:t> din sosyolojisi 1960’lardan sonra ortaya konulmaya başlanmıştır. Berger ve </a:t>
            </a:r>
            <a:r>
              <a:rPr lang="tr-TR" dirty="0" err="1" smtClean="0"/>
              <a:t>Luckmann</a:t>
            </a:r>
            <a:r>
              <a:rPr lang="tr-TR" dirty="0" smtClean="0"/>
              <a:t> tarafından sistemleştirilmiştir.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126868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42900" indent="-342900"/>
            <a:r>
              <a:rPr lang="tr-TR" dirty="0"/>
              <a:t>2. Fenomenoloji Penceresinden Dine Bakışlar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Berger dışsallaştırma, nesnelleştirme ve içselleştirme  süreçlerinden bahseder.</a:t>
            </a:r>
          </a:p>
          <a:p>
            <a:r>
              <a:rPr lang="tr-TR" dirty="0" smtClean="0"/>
              <a:t>Berger, dünyevileşmenin ahlaki ve sosyal sonuçları üzerinde durur.</a:t>
            </a:r>
          </a:p>
          <a:p>
            <a:r>
              <a:rPr lang="tr-TR" dirty="0" smtClean="0"/>
              <a:t> </a:t>
            </a:r>
            <a:r>
              <a:rPr lang="tr-TR" dirty="0" err="1" smtClean="0"/>
              <a:t>Luckman</a:t>
            </a:r>
            <a:r>
              <a:rPr lang="tr-TR" dirty="0" smtClean="0"/>
              <a:t> görünmeyen din  ve dinin içten dünyevileşmesi üzerinde kavramsallaştırmalar yapar.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441251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42900" indent="-342900">
              <a:buFont typeface="Wingdings" panose="05000000000000000000" pitchFamily="2" charset="2"/>
              <a:buAutoNum type="arabicPeriod"/>
            </a:pPr>
            <a:r>
              <a:rPr lang="tr-TR" dirty="0"/>
              <a:t>3. Toplumsal Hafıza Penceresinden Dine Bakışlar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Leger</a:t>
            </a:r>
            <a:r>
              <a:rPr lang="tr-TR" dirty="0" smtClean="0"/>
              <a:t> ve </a:t>
            </a:r>
            <a:r>
              <a:rPr lang="tr-TR" dirty="0" err="1" smtClean="0"/>
              <a:t>Davie</a:t>
            </a:r>
            <a:r>
              <a:rPr lang="tr-TR" dirty="0" smtClean="0"/>
              <a:t>  dinin bir sosyal hafıza zinciri olduğunu ifade eder.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59346494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18</TotalTime>
  <Words>215</Words>
  <Application>Microsoft Office PowerPoint</Application>
  <PresentationFormat>Özel</PresentationFormat>
  <Paragraphs>27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Atlas</vt:lpstr>
      <vt:lpstr>YENİ DİN SOSYOLOJİLERİ</vt:lpstr>
      <vt:lpstr>Farklı Pencerelerden Dine Bakışlar</vt:lpstr>
      <vt:lpstr>1. Kültür Penceresinden Dine Bakışlar Penceresinden Dine Bakışlar</vt:lpstr>
      <vt:lpstr>1. Kültür Penceresinden Dine Bakışlar Penceresinden Dine Bakışlar</vt:lpstr>
      <vt:lpstr>1. Kültür Penceresinden Dine Bakışlar Penceresinden Dine Bakışlar</vt:lpstr>
      <vt:lpstr>2. Fenomenoloji Penceresinden Dine Bakışlar</vt:lpstr>
      <vt:lpstr>2. Fenomenoloji Penceresinden Dine Bakışlar</vt:lpstr>
      <vt:lpstr>3. Toplumsal Hafıza Penceresinden Dine Bakışlar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YENİ DİN SOSYOLOJİLERİ</dc:title>
  <dc:creator>Emine</dc:creator>
  <cp:lastModifiedBy>Pc</cp:lastModifiedBy>
  <cp:revision>2</cp:revision>
  <dcterms:created xsi:type="dcterms:W3CDTF">2019-10-13T17:35:19Z</dcterms:created>
  <dcterms:modified xsi:type="dcterms:W3CDTF">2019-10-13T18:40:24Z</dcterms:modified>
</cp:coreProperties>
</file>