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8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ak budak" userId="efddcbafc9c2ec1e" providerId="LiveId" clId="{668C5DA6-700E-4F46-BE6A-47078993048F}"/>
    <pc:docChg chg="custSel addSld modSld modMainMaster">
      <pc:chgData name="burak budak" userId="efddcbafc9c2ec1e" providerId="LiveId" clId="{668C5DA6-700E-4F46-BE6A-47078993048F}" dt="2019-12-09T14:30:06.910" v="56"/>
      <pc:docMkLst>
        <pc:docMk/>
      </pc:docMkLst>
      <pc:sldChg chg="modSp modTransition">
        <pc:chgData name="burak budak" userId="efddcbafc9c2ec1e" providerId="LiveId" clId="{668C5DA6-700E-4F46-BE6A-47078993048F}" dt="2019-12-09T14:30:06.910" v="56"/>
        <pc:sldMkLst>
          <pc:docMk/>
          <pc:sldMk cId="1531202180" sldId="256"/>
        </pc:sldMkLst>
        <pc:spChg chg="mod">
          <ac:chgData name="burak budak" userId="efddcbafc9c2ec1e" providerId="LiveId" clId="{668C5DA6-700E-4F46-BE6A-47078993048F}" dt="2019-12-09T14:26:10.049" v="27" actId="2711"/>
          <ac:spMkLst>
            <pc:docMk/>
            <pc:sldMk cId="1531202180" sldId="256"/>
            <ac:spMk id="2" creationId="{96BF9DCF-DF2B-4BF9-B87A-EA82F30E728A}"/>
          </ac:spMkLst>
        </pc:spChg>
      </pc:sldChg>
      <pc:sldChg chg="modSp modTransition">
        <pc:chgData name="burak budak" userId="efddcbafc9c2ec1e" providerId="LiveId" clId="{668C5DA6-700E-4F46-BE6A-47078993048F}" dt="2019-12-09T14:30:06.910" v="56"/>
        <pc:sldMkLst>
          <pc:docMk/>
          <pc:sldMk cId="1710837949" sldId="257"/>
        </pc:sldMkLst>
        <pc:spChg chg="mod">
          <ac:chgData name="burak budak" userId="efddcbafc9c2ec1e" providerId="LiveId" clId="{668C5DA6-700E-4F46-BE6A-47078993048F}" dt="2019-12-09T14:26:19.957" v="28" actId="2711"/>
          <ac:spMkLst>
            <pc:docMk/>
            <pc:sldMk cId="1710837949" sldId="257"/>
            <ac:spMk id="2" creationId="{22599953-68AC-4A23-9ED8-4F4850A0705C}"/>
          </ac:spMkLst>
        </pc:spChg>
        <pc:spChg chg="mod">
          <ac:chgData name="burak budak" userId="efddcbafc9c2ec1e" providerId="LiveId" clId="{668C5DA6-700E-4F46-BE6A-47078993048F}" dt="2019-12-09T14:26:32.947" v="31" actId="2711"/>
          <ac:spMkLst>
            <pc:docMk/>
            <pc:sldMk cId="1710837949" sldId="257"/>
            <ac:spMk id="3" creationId="{21F718A6-8736-4743-AAD3-A6CB5DA7D3BF}"/>
          </ac:spMkLst>
        </pc:spChg>
      </pc:sldChg>
      <pc:sldChg chg="modSp modTransition">
        <pc:chgData name="burak budak" userId="efddcbafc9c2ec1e" providerId="LiveId" clId="{668C5DA6-700E-4F46-BE6A-47078993048F}" dt="2019-12-09T14:30:06.910" v="56"/>
        <pc:sldMkLst>
          <pc:docMk/>
          <pc:sldMk cId="3096896306" sldId="258"/>
        </pc:sldMkLst>
        <pc:spChg chg="mod">
          <ac:chgData name="burak budak" userId="efddcbafc9c2ec1e" providerId="LiveId" clId="{668C5DA6-700E-4F46-BE6A-47078993048F}" dt="2019-12-09T14:27:13.756" v="34" actId="2711"/>
          <ac:spMkLst>
            <pc:docMk/>
            <pc:sldMk cId="3096896306" sldId="258"/>
            <ac:spMk id="2" creationId="{86662DA0-CE2F-4218-A98A-150D7DFCB9E2}"/>
          </ac:spMkLst>
        </pc:spChg>
        <pc:spChg chg="mod">
          <ac:chgData name="burak budak" userId="efddcbafc9c2ec1e" providerId="LiveId" clId="{668C5DA6-700E-4F46-BE6A-47078993048F}" dt="2019-12-09T14:27:44.615" v="38" actId="207"/>
          <ac:spMkLst>
            <pc:docMk/>
            <pc:sldMk cId="3096896306" sldId="258"/>
            <ac:spMk id="3" creationId="{A3C039F5-0E61-499A-9662-8E91F663F218}"/>
          </ac:spMkLst>
        </pc:spChg>
      </pc:sldChg>
      <pc:sldChg chg="addSp modSp modTransition">
        <pc:chgData name="burak budak" userId="efddcbafc9c2ec1e" providerId="LiveId" clId="{668C5DA6-700E-4F46-BE6A-47078993048F}" dt="2019-12-09T14:30:06.910" v="56"/>
        <pc:sldMkLst>
          <pc:docMk/>
          <pc:sldMk cId="562895905" sldId="259"/>
        </pc:sldMkLst>
        <pc:spChg chg="mod">
          <ac:chgData name="burak budak" userId="efddcbafc9c2ec1e" providerId="LiveId" clId="{668C5DA6-700E-4F46-BE6A-47078993048F}" dt="2019-12-09T14:28:09.694" v="40" actId="2711"/>
          <ac:spMkLst>
            <pc:docMk/>
            <pc:sldMk cId="562895905" sldId="259"/>
            <ac:spMk id="2" creationId="{558E4B2F-B719-4F9B-B423-374D75E6AB35}"/>
          </ac:spMkLst>
        </pc:spChg>
        <pc:picChg chg="add mod">
          <ac:chgData name="burak budak" userId="efddcbafc9c2ec1e" providerId="LiveId" clId="{668C5DA6-700E-4F46-BE6A-47078993048F}" dt="2019-12-09T14:22:30.154" v="13" actId="14100"/>
          <ac:picMkLst>
            <pc:docMk/>
            <pc:sldMk cId="562895905" sldId="259"/>
            <ac:picMk id="5" creationId="{B787D0B5-6FE4-4B6A-BEE3-8DD644BA1121}"/>
          </ac:picMkLst>
        </pc:picChg>
      </pc:sldChg>
      <pc:sldChg chg="modSp modTransition">
        <pc:chgData name="burak budak" userId="efddcbafc9c2ec1e" providerId="LiveId" clId="{668C5DA6-700E-4F46-BE6A-47078993048F}" dt="2019-12-09T14:30:06.910" v="56"/>
        <pc:sldMkLst>
          <pc:docMk/>
          <pc:sldMk cId="3860724631" sldId="260"/>
        </pc:sldMkLst>
        <pc:spChg chg="mod">
          <ac:chgData name="burak budak" userId="efddcbafc9c2ec1e" providerId="LiveId" clId="{668C5DA6-700E-4F46-BE6A-47078993048F}" dt="2019-12-09T14:28:32.660" v="41" actId="2711"/>
          <ac:spMkLst>
            <pc:docMk/>
            <pc:sldMk cId="3860724631" sldId="260"/>
            <ac:spMk id="2" creationId="{9D95A66C-B261-4B60-85EA-DE6687C4DA2C}"/>
          </ac:spMkLst>
        </pc:spChg>
      </pc:sldChg>
      <pc:sldChg chg="modSp modTransition">
        <pc:chgData name="burak budak" userId="efddcbafc9c2ec1e" providerId="LiveId" clId="{668C5DA6-700E-4F46-BE6A-47078993048F}" dt="2019-12-09T14:30:06.910" v="56"/>
        <pc:sldMkLst>
          <pc:docMk/>
          <pc:sldMk cId="2104070659" sldId="261"/>
        </pc:sldMkLst>
        <pc:spChg chg="mod">
          <ac:chgData name="burak budak" userId="efddcbafc9c2ec1e" providerId="LiveId" clId="{668C5DA6-700E-4F46-BE6A-47078993048F}" dt="2019-12-09T14:28:43.501" v="42" actId="2711"/>
          <ac:spMkLst>
            <pc:docMk/>
            <pc:sldMk cId="2104070659" sldId="261"/>
            <ac:spMk id="2" creationId="{AA8F4428-7F4C-4084-8D17-5E52E687ABD6}"/>
          </ac:spMkLst>
        </pc:spChg>
      </pc:sldChg>
      <pc:sldChg chg="modSp modTransition">
        <pc:chgData name="burak budak" userId="efddcbafc9c2ec1e" providerId="LiveId" clId="{668C5DA6-700E-4F46-BE6A-47078993048F}" dt="2019-12-09T14:30:06.910" v="56"/>
        <pc:sldMkLst>
          <pc:docMk/>
          <pc:sldMk cId="1583176760" sldId="262"/>
        </pc:sldMkLst>
        <pc:spChg chg="mod">
          <ac:chgData name="burak budak" userId="efddcbafc9c2ec1e" providerId="LiveId" clId="{668C5DA6-700E-4F46-BE6A-47078993048F}" dt="2019-12-09T14:28:54.809" v="43" actId="2711"/>
          <ac:spMkLst>
            <pc:docMk/>
            <pc:sldMk cId="1583176760" sldId="262"/>
            <ac:spMk id="2" creationId="{91A9C4CC-0DF2-4D88-B911-638F79EF1C0A}"/>
          </ac:spMkLst>
        </pc:spChg>
      </pc:sldChg>
      <pc:sldChg chg="addSp delSp modSp modTransition">
        <pc:chgData name="burak budak" userId="efddcbafc9c2ec1e" providerId="LiveId" clId="{668C5DA6-700E-4F46-BE6A-47078993048F}" dt="2019-12-09T14:30:06.910" v="56"/>
        <pc:sldMkLst>
          <pc:docMk/>
          <pc:sldMk cId="148214226" sldId="263"/>
        </pc:sldMkLst>
        <pc:spChg chg="mod">
          <ac:chgData name="burak budak" userId="efddcbafc9c2ec1e" providerId="LiveId" clId="{668C5DA6-700E-4F46-BE6A-47078993048F}" dt="2019-12-09T14:29:02.228" v="44" actId="2711"/>
          <ac:spMkLst>
            <pc:docMk/>
            <pc:sldMk cId="148214226" sldId="263"/>
            <ac:spMk id="2" creationId="{4F35599F-0EDB-4279-98B0-A72FE2929CB5}"/>
          </ac:spMkLst>
        </pc:spChg>
        <pc:picChg chg="add del mod">
          <ac:chgData name="burak budak" userId="efddcbafc9c2ec1e" providerId="LiveId" clId="{668C5DA6-700E-4F46-BE6A-47078993048F}" dt="2019-12-09T14:23:25.656" v="18" actId="478"/>
          <ac:picMkLst>
            <pc:docMk/>
            <pc:sldMk cId="148214226" sldId="263"/>
            <ac:picMk id="5" creationId="{01F05883-2FC9-402E-BD0B-E4CA0C93A37B}"/>
          </ac:picMkLst>
        </pc:picChg>
        <pc:picChg chg="add mod">
          <ac:chgData name="burak budak" userId="efddcbafc9c2ec1e" providerId="LiveId" clId="{668C5DA6-700E-4F46-BE6A-47078993048F}" dt="2019-12-09T14:23:34.826" v="21" actId="1076"/>
          <ac:picMkLst>
            <pc:docMk/>
            <pc:sldMk cId="148214226" sldId="263"/>
            <ac:picMk id="7" creationId="{DDA20C55-E092-4DF8-86D5-AB9A38151349}"/>
          </ac:picMkLst>
        </pc:picChg>
      </pc:sldChg>
      <pc:sldChg chg="modSp modTransition">
        <pc:chgData name="burak budak" userId="efddcbafc9c2ec1e" providerId="LiveId" clId="{668C5DA6-700E-4F46-BE6A-47078993048F}" dt="2019-12-09T14:30:06.910" v="56"/>
        <pc:sldMkLst>
          <pc:docMk/>
          <pc:sldMk cId="2101838199" sldId="264"/>
        </pc:sldMkLst>
        <pc:spChg chg="mod">
          <ac:chgData name="burak budak" userId="efddcbafc9c2ec1e" providerId="LiveId" clId="{668C5DA6-700E-4F46-BE6A-47078993048F}" dt="2019-12-09T14:29:12.017" v="45" actId="2711"/>
          <ac:spMkLst>
            <pc:docMk/>
            <pc:sldMk cId="2101838199" sldId="264"/>
            <ac:spMk id="2" creationId="{640895B2-8370-44E1-B516-2A461E9D74F7}"/>
          </ac:spMkLst>
        </pc:spChg>
      </pc:sldChg>
      <pc:sldChg chg="modSp modTransition">
        <pc:chgData name="burak budak" userId="efddcbafc9c2ec1e" providerId="LiveId" clId="{668C5DA6-700E-4F46-BE6A-47078993048F}" dt="2019-12-09T14:30:06.910" v="56"/>
        <pc:sldMkLst>
          <pc:docMk/>
          <pc:sldMk cId="4013313431" sldId="265"/>
        </pc:sldMkLst>
        <pc:spChg chg="mod">
          <ac:chgData name="burak budak" userId="efddcbafc9c2ec1e" providerId="LiveId" clId="{668C5DA6-700E-4F46-BE6A-47078993048F}" dt="2019-12-09T14:29:21.253" v="46" actId="2711"/>
          <ac:spMkLst>
            <pc:docMk/>
            <pc:sldMk cId="4013313431" sldId="265"/>
            <ac:spMk id="2" creationId="{E913DDF0-AE04-4D15-9FFA-426FF5AD6EFA}"/>
          </ac:spMkLst>
        </pc:spChg>
      </pc:sldChg>
      <pc:sldChg chg="modSp modTransition">
        <pc:chgData name="burak budak" userId="efddcbafc9c2ec1e" providerId="LiveId" clId="{668C5DA6-700E-4F46-BE6A-47078993048F}" dt="2019-12-09T14:30:06.910" v="56"/>
        <pc:sldMkLst>
          <pc:docMk/>
          <pc:sldMk cId="462045558" sldId="266"/>
        </pc:sldMkLst>
        <pc:spChg chg="mod">
          <ac:chgData name="burak budak" userId="efddcbafc9c2ec1e" providerId="LiveId" clId="{668C5DA6-700E-4F46-BE6A-47078993048F}" dt="2019-12-09T14:27:54.681" v="39" actId="113"/>
          <ac:spMkLst>
            <pc:docMk/>
            <pc:sldMk cId="462045558" sldId="266"/>
            <ac:spMk id="3" creationId="{EDEE048D-AC56-43A3-BB08-22523422FCEE}"/>
          </ac:spMkLst>
        </pc:spChg>
      </pc:sldChg>
      <pc:sldChg chg="modSp modTransition">
        <pc:chgData name="burak budak" userId="efddcbafc9c2ec1e" providerId="LiveId" clId="{668C5DA6-700E-4F46-BE6A-47078993048F}" dt="2019-12-09T14:30:06.910" v="56"/>
        <pc:sldMkLst>
          <pc:docMk/>
          <pc:sldMk cId="442224304" sldId="267"/>
        </pc:sldMkLst>
        <pc:spChg chg="mod">
          <ac:chgData name="burak budak" userId="efddcbafc9c2ec1e" providerId="LiveId" clId="{668C5DA6-700E-4F46-BE6A-47078993048F}" dt="2019-12-09T14:29:29.632" v="47" actId="2711"/>
          <ac:spMkLst>
            <pc:docMk/>
            <pc:sldMk cId="442224304" sldId="267"/>
            <ac:spMk id="2" creationId="{A7FAE09C-914D-4768-A0B6-AFC53088309A}"/>
          </ac:spMkLst>
        </pc:spChg>
        <pc:spChg chg="mod">
          <ac:chgData name="burak budak" userId="efddcbafc9c2ec1e" providerId="LiveId" clId="{668C5DA6-700E-4F46-BE6A-47078993048F}" dt="2019-12-09T14:24:11.721" v="22" actId="27636"/>
          <ac:spMkLst>
            <pc:docMk/>
            <pc:sldMk cId="442224304" sldId="267"/>
            <ac:spMk id="3" creationId="{8AEF7D53-F2F3-4596-9A2B-38C78C578A53}"/>
          </ac:spMkLst>
        </pc:spChg>
      </pc:sldChg>
      <pc:sldChg chg="addSp modSp add modTransition">
        <pc:chgData name="burak budak" userId="efddcbafc9c2ec1e" providerId="LiveId" clId="{668C5DA6-700E-4F46-BE6A-47078993048F}" dt="2019-12-09T14:30:06.910" v="56"/>
        <pc:sldMkLst>
          <pc:docMk/>
          <pc:sldMk cId="403362077" sldId="268"/>
        </pc:sldMkLst>
        <pc:spChg chg="mod">
          <ac:chgData name="burak budak" userId="efddcbafc9c2ec1e" providerId="LiveId" clId="{668C5DA6-700E-4F46-BE6A-47078993048F}" dt="2019-12-09T14:27:02.979" v="33" actId="2711"/>
          <ac:spMkLst>
            <pc:docMk/>
            <pc:sldMk cId="403362077" sldId="268"/>
            <ac:spMk id="3" creationId="{AC282F06-CDAD-4CE2-97DA-98C9DE589A6A}"/>
          </ac:spMkLst>
        </pc:spChg>
        <pc:picChg chg="add mod">
          <ac:chgData name="burak budak" userId="efddcbafc9c2ec1e" providerId="LiveId" clId="{668C5DA6-700E-4F46-BE6A-47078993048F}" dt="2019-12-09T14:17:59.605" v="10" actId="14100"/>
          <ac:picMkLst>
            <pc:docMk/>
            <pc:sldMk cId="403362077" sldId="268"/>
            <ac:picMk id="5" creationId="{E2A15C6E-595A-41AE-8E0E-A6B87C6A6BD6}"/>
          </ac:picMkLst>
        </pc:picChg>
      </pc:sldChg>
      <pc:sldMasterChg chg="modTransition modSldLayout">
        <pc:chgData name="burak budak" userId="efddcbafc9c2ec1e" providerId="LiveId" clId="{668C5DA6-700E-4F46-BE6A-47078993048F}" dt="2019-12-09T14:30:06.910" v="56"/>
        <pc:sldMasterMkLst>
          <pc:docMk/>
          <pc:sldMasterMk cId="2657805461" sldId="2147483726"/>
        </pc:sldMasterMkLst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1369064052" sldId="2147483727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1321571271" sldId="2147483728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436049963" sldId="2147483729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1462748928" sldId="2147483730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3754374988" sldId="2147483731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1720841468" sldId="2147483732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660221415" sldId="2147483733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4102272982" sldId="2147483734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2756762609" sldId="2147483735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1764598052" sldId="2147483736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58158926" sldId="2147483737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3309819106" sldId="2147483738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4219442628" sldId="2147483739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3210762418" sldId="2147483740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2115855555" sldId="2147483741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2011059267" sldId="2147483742"/>
          </pc:sldLayoutMkLst>
        </pc:sldLayoutChg>
        <pc:sldLayoutChg chg="modTransition">
          <pc:chgData name="burak budak" userId="efddcbafc9c2ec1e" providerId="LiveId" clId="{668C5DA6-700E-4F46-BE6A-47078993048F}" dt="2019-12-09T14:30:06.910" v="56"/>
          <pc:sldLayoutMkLst>
            <pc:docMk/>
            <pc:sldMasterMk cId="2657805461" sldId="2147483726"/>
            <pc:sldLayoutMk cId="2343826972" sldId="214748374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6405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59805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58926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819106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44262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762418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85555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059267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82697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57127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4996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74892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37498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84146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022141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7298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76260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06DA-7C5F-438E-ACB4-BC45B6A7B5B4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EAE37-430F-4C33-B02E-B8D8B0BF7A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805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 spd="slow">
    <p:cover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kickboks.gov.t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BF9DCF-DF2B-4BF9-B87A-EA82F30E7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lgerian" panose="04020705040A02060702" pitchFamily="82" charset="0"/>
              </a:rPr>
              <a:t>KİCK BOKS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9E9EF9B-8C80-4B4B-8DF0-D449CBEA3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20218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35599F-0EDB-4279-98B0-A72FE292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lgerian" panose="04020705040A02060702" pitchFamily="82" charset="0"/>
              </a:rPr>
              <a:t>Low</a:t>
            </a:r>
            <a:r>
              <a:rPr lang="tr-TR" b="1" dirty="0">
                <a:latin typeface="Algerian" panose="04020705040A02060702" pitchFamily="82" charset="0"/>
              </a:rPr>
              <a:t> </a:t>
            </a:r>
            <a:r>
              <a:rPr lang="tr-TR" b="1" dirty="0" err="1">
                <a:latin typeface="Algerian" panose="04020705040A02060702" pitchFamily="82" charset="0"/>
              </a:rPr>
              <a:t>Kick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37AD66-64B8-486C-A49A-0EB77468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Kick</a:t>
            </a:r>
            <a:r>
              <a:rPr lang="tr-TR" dirty="0"/>
              <a:t> rakibin dizden yukarısı bacak bölümüne de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kick</a:t>
            </a:r>
            <a:r>
              <a:rPr lang="tr-TR" dirty="0"/>
              <a:t> teknikleri uygulanır.</a:t>
            </a:r>
          </a:p>
          <a:p>
            <a:r>
              <a:rPr lang="tr-TR" dirty="0"/>
              <a:t>Kurallar dahilinde olan Full </a:t>
            </a:r>
            <a:r>
              <a:rPr lang="tr-TR" dirty="0" err="1"/>
              <a:t>Contact</a:t>
            </a:r>
            <a:r>
              <a:rPr lang="tr-TR" dirty="0"/>
              <a:t> </a:t>
            </a:r>
            <a:r>
              <a:rPr lang="tr-TR" dirty="0" err="1"/>
              <a:t>kick</a:t>
            </a:r>
            <a:r>
              <a:rPr lang="tr-TR" dirty="0"/>
              <a:t> boks müsabakası olarak tanımlanabilir.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DA20C55-E092-4DF8-86D5-AB9A38151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83" y="3429000"/>
            <a:ext cx="4466303" cy="30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422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0895B2-8370-44E1-B516-2A461E9D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lgerian" panose="04020705040A02060702" pitchFamily="82" charset="0"/>
              </a:rPr>
              <a:t>K1 Rules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186C79-CAA8-430D-97DA-EAB6173A7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K1 Rules</a:t>
            </a:r>
            <a:r>
              <a:rPr lang="tr-TR" b="1" dirty="0"/>
              <a:t>,</a:t>
            </a:r>
            <a:r>
              <a:rPr lang="tr-TR" dirty="0"/>
              <a:t> Full </a:t>
            </a:r>
            <a:r>
              <a:rPr lang="tr-TR" dirty="0" err="1"/>
              <a:t>Contact</a:t>
            </a:r>
            <a:r>
              <a:rPr lang="tr-TR" dirty="0"/>
              <a:t> ve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Kick</a:t>
            </a:r>
            <a:r>
              <a:rPr lang="tr-TR" dirty="0"/>
              <a:t> müsabaka teknikleri ile benzerlik gösterir.</a:t>
            </a:r>
          </a:p>
          <a:p>
            <a:r>
              <a:rPr lang="tr-TR" dirty="0"/>
              <a:t>Ancak, nitelikleri dolayısıyla  bazı farklılıkları vardır.</a:t>
            </a:r>
          </a:p>
          <a:p>
            <a:r>
              <a:rPr lang="tr-TR" dirty="0"/>
              <a:t>Yan hakemler müsaade edilen alanlara  isabet eden yumruk tekniklerini diz ayak yada diğer tekniklerle eş değer değerlendirir.</a:t>
            </a:r>
          </a:p>
        </p:txBody>
      </p:sp>
    </p:spTree>
    <p:extLst>
      <p:ext uri="{BB962C8B-B14F-4D97-AF65-F5344CB8AC3E}">
        <p14:creationId xmlns:p14="http://schemas.microsoft.com/office/powerpoint/2010/main" val="210183819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13DDF0-AE04-4D15-9FFA-426FF5AD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lgerian" panose="04020705040A02060702" pitchFamily="82" charset="0"/>
              </a:rPr>
              <a:t>Müzikli Form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51B372-A7E2-42F4-8809-68808E8B8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Müsabık sporcunun istediği müziği seçerek </a:t>
            </a:r>
            <a:r>
              <a:rPr lang="tr-TR" dirty="0" err="1"/>
              <a:t>kick</a:t>
            </a:r>
            <a:r>
              <a:rPr lang="tr-TR" dirty="0"/>
              <a:t> boks hareketleri ve akrobasi hareketlerini kullanarak yarışmasıdır.</a:t>
            </a:r>
          </a:p>
        </p:txBody>
      </p:sp>
    </p:spTree>
    <p:extLst>
      <p:ext uri="{BB962C8B-B14F-4D97-AF65-F5344CB8AC3E}">
        <p14:creationId xmlns:p14="http://schemas.microsoft.com/office/powerpoint/2010/main" val="401331343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FAE09C-914D-4768-A0B6-AFC53088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err="1">
                <a:latin typeface="Andalus" panose="02020603050405020304" pitchFamily="18" charset="-78"/>
                <a:cs typeface="Andalus" panose="02020603050405020304" pitchFamily="18" charset="-78"/>
              </a:rPr>
              <a:t>Kick</a:t>
            </a:r>
            <a:r>
              <a:rPr lang="tr-TR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Boks Kategori ve Yaş Durumları</a:t>
            </a:r>
            <a:endParaRPr lang="tr-T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EF7D53-F2F3-4596-9A2B-38C78C578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tr-TR" b="1" u="sng" dirty="0"/>
              <a:t>Büyükler Kategorisi Yaş Durumu</a:t>
            </a:r>
            <a:endParaRPr lang="tr-TR" dirty="0"/>
          </a:p>
          <a:p>
            <a:pPr fontAlgn="base"/>
            <a:r>
              <a:rPr lang="tr-TR" dirty="0"/>
              <a:t>Bay – Bayan:  18 – 40 yaş arası</a:t>
            </a:r>
          </a:p>
          <a:p>
            <a:pPr fontAlgn="base"/>
            <a:r>
              <a:rPr lang="tr-TR" dirty="0"/>
              <a:t>(41 – 50 yaş arası İhtiyarlar – </a:t>
            </a:r>
            <a:r>
              <a:rPr lang="tr-TR" dirty="0" err="1"/>
              <a:t>Veteran</a:t>
            </a:r>
            <a:r>
              <a:rPr lang="tr-TR" dirty="0"/>
              <a:t>  kategorisi sadece </a:t>
            </a:r>
            <a:r>
              <a:rPr lang="tr-TR" dirty="0" err="1"/>
              <a:t>tatemi</a:t>
            </a:r>
            <a:r>
              <a:rPr lang="tr-TR" dirty="0"/>
              <a:t> müsabakaları Dünya Federasyonu WAKO tarafından yapılmakta olup henüz ülkemizde </a:t>
            </a:r>
            <a:r>
              <a:rPr lang="tr-TR" dirty="0" err="1"/>
              <a:t>Veteran</a:t>
            </a:r>
            <a:r>
              <a:rPr lang="tr-TR" dirty="0"/>
              <a:t> müsabakaları yapılmamaktadır)</a:t>
            </a:r>
          </a:p>
          <a:p>
            <a:pPr fontAlgn="base"/>
            <a:r>
              <a:rPr lang="tr-TR" b="1" u="sng" dirty="0"/>
              <a:t>Gençler Yaş Durumu</a:t>
            </a:r>
            <a:endParaRPr lang="tr-TR" dirty="0"/>
          </a:p>
          <a:p>
            <a:pPr fontAlgn="base"/>
            <a:r>
              <a:rPr lang="tr-TR" dirty="0"/>
              <a:t>Bay ve Bayan : 16 – 18 yaş arası</a:t>
            </a:r>
          </a:p>
          <a:p>
            <a:pPr fontAlgn="base"/>
            <a:r>
              <a:rPr lang="tr-TR" b="1" u="sng" dirty="0"/>
              <a:t>Yıldızlar Yaş Durumu</a:t>
            </a:r>
            <a:endParaRPr lang="tr-TR" dirty="0"/>
          </a:p>
          <a:p>
            <a:pPr fontAlgn="base"/>
            <a:r>
              <a:rPr lang="tr-TR" dirty="0"/>
              <a:t>Bay ve Bayan: 13 – 15 yaş arası</a:t>
            </a:r>
          </a:p>
          <a:p>
            <a:pPr fontAlgn="base"/>
            <a:r>
              <a:rPr lang="tr-TR" b="1" u="sng" dirty="0"/>
              <a:t>Minikler Yaş Durumu</a:t>
            </a:r>
            <a:endParaRPr lang="tr-TR" dirty="0"/>
          </a:p>
          <a:p>
            <a:pPr fontAlgn="base"/>
            <a:r>
              <a:rPr lang="tr-TR" dirty="0"/>
              <a:t>Bay ve Bayan: 10 – 12 yaş arası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222430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EB536C-9024-4637-AF66-26C737A1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4AF1AF-D92D-4457-AAEF-C0F001FB4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>
                <a:hlinkClick r:id="rId2"/>
              </a:rPr>
              <a:t>https://kickboks.gov.tr/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215872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599953-68AC-4A23-9ED8-4F4850A0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lgerian" panose="04020705040A02060702" pitchFamily="82" charset="0"/>
              </a:rPr>
              <a:t>Kısaca Tarihçesi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F718A6-8736-4743-AAD3-A6CB5DA7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83051"/>
            <a:ext cx="10820400" cy="4024125"/>
          </a:xfrm>
        </p:spPr>
        <p:txBody>
          <a:bodyPr/>
          <a:lstStyle/>
          <a:p>
            <a:r>
              <a:rPr lang="tr-TR" dirty="0" err="1">
                <a:cs typeface="Akhbar MT" pitchFamily="2" charset="-78"/>
              </a:rPr>
              <a:t>Kick</a:t>
            </a:r>
            <a:r>
              <a:rPr lang="tr-TR" dirty="0">
                <a:cs typeface="Akhbar MT" pitchFamily="2" charset="-78"/>
              </a:rPr>
              <a:t> Boks tarihsel olarak karate, </a:t>
            </a:r>
            <a:r>
              <a:rPr lang="tr-TR" dirty="0" err="1">
                <a:cs typeface="Akhbar MT" pitchFamily="2" charset="-78"/>
              </a:rPr>
              <a:t>thai</a:t>
            </a:r>
            <a:r>
              <a:rPr lang="tr-TR" dirty="0">
                <a:cs typeface="Akhbar MT" pitchFamily="2" charset="-78"/>
              </a:rPr>
              <a:t> boks (Tayland boksu) ve batı boksu sporlarından geliştirilmiş, genellikle kendini savunma amacıyla, tekme ve yumruğa dayalı ayakta yapılan bir dövüş sporudur.</a:t>
            </a:r>
          </a:p>
          <a:p>
            <a:r>
              <a:rPr lang="tr-TR" dirty="0">
                <a:cs typeface="Akhbar MT" pitchFamily="2" charset="-78"/>
              </a:rPr>
              <a:t>1976’da Avrupa’da yaygınlaşan </a:t>
            </a:r>
            <a:r>
              <a:rPr lang="tr-TR" dirty="0" err="1">
                <a:cs typeface="Akhbar MT" pitchFamily="2" charset="-78"/>
              </a:rPr>
              <a:t>kick</a:t>
            </a:r>
            <a:r>
              <a:rPr lang="tr-TR" dirty="0">
                <a:cs typeface="Akhbar MT" pitchFamily="2" charset="-78"/>
              </a:rPr>
              <a:t> boks, </a:t>
            </a:r>
            <a:r>
              <a:rPr lang="tr-TR" dirty="0" err="1">
                <a:cs typeface="Akhbar MT" pitchFamily="2" charset="-78"/>
              </a:rPr>
              <a:t>WAKO’nun</a:t>
            </a:r>
            <a:r>
              <a:rPr lang="tr-TR" dirty="0">
                <a:cs typeface="Akhbar MT" pitchFamily="2" charset="-78"/>
              </a:rPr>
              <a:t> organizasyonlarıyla gelişmeye başlamıştır.</a:t>
            </a:r>
          </a:p>
          <a:p>
            <a:r>
              <a:rPr lang="tr-TR" dirty="0">
                <a:cs typeface="Akhbar MT" pitchFamily="2" charset="-78"/>
              </a:rPr>
              <a:t>WAKO ivedilikle yeni dövüş sporları için kuralları ve düzenlemeleri oluşturdu ve dünyada özgün bir </a:t>
            </a:r>
            <a:r>
              <a:rPr lang="tr-TR" dirty="0" err="1">
                <a:cs typeface="Akhbar MT" pitchFamily="2" charset="-78"/>
              </a:rPr>
              <a:t>Kick</a:t>
            </a:r>
            <a:r>
              <a:rPr lang="tr-TR" dirty="0">
                <a:cs typeface="Akhbar MT" pitchFamily="2" charset="-78"/>
              </a:rPr>
              <a:t> Boks Federasyonu olarak görevini sürdürdü</a:t>
            </a:r>
          </a:p>
        </p:txBody>
      </p:sp>
    </p:spTree>
    <p:extLst>
      <p:ext uri="{BB962C8B-B14F-4D97-AF65-F5344CB8AC3E}">
        <p14:creationId xmlns:p14="http://schemas.microsoft.com/office/powerpoint/2010/main" val="171083794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94E6A-D17B-46FE-B6D3-914E8CF6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282F06-CDAD-4CE2-97DA-98C9DE589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+mj-lt"/>
                <a:cs typeface="Akhbar MT" pitchFamily="2" charset="-78"/>
              </a:rPr>
              <a:t>Federasyonumuz, 1994 ile 2006 yılları arasında </a:t>
            </a:r>
            <a:r>
              <a:rPr lang="tr-TR" dirty="0" err="1">
                <a:latin typeface="+mj-lt"/>
                <a:cs typeface="Akhbar MT" pitchFamily="2" charset="-78"/>
              </a:rPr>
              <a:t>IAKSA'ya</a:t>
            </a:r>
            <a:r>
              <a:rPr lang="tr-TR" dirty="0">
                <a:latin typeface="+mj-lt"/>
                <a:cs typeface="Akhbar MT" pitchFamily="2" charset="-78"/>
              </a:rPr>
              <a:t> (Uluslararası Amatör </a:t>
            </a:r>
            <a:r>
              <a:rPr lang="tr-TR" dirty="0" err="1">
                <a:latin typeface="+mj-lt"/>
                <a:cs typeface="Akhbar MT" pitchFamily="2" charset="-78"/>
              </a:rPr>
              <a:t>Kick</a:t>
            </a:r>
            <a:r>
              <a:rPr lang="tr-TR" dirty="0">
                <a:latin typeface="+mj-lt"/>
                <a:cs typeface="Akhbar MT" pitchFamily="2" charset="-78"/>
              </a:rPr>
              <a:t> Boks Spor Birliği), 2006 yılından itibaren de </a:t>
            </a:r>
            <a:r>
              <a:rPr lang="tr-TR" dirty="0" err="1">
                <a:latin typeface="+mj-lt"/>
                <a:cs typeface="Akhbar MT" pitchFamily="2" charset="-78"/>
              </a:rPr>
              <a:t>WAKO'ya</a:t>
            </a:r>
            <a:r>
              <a:rPr lang="tr-TR" dirty="0">
                <a:latin typeface="+mj-lt"/>
                <a:cs typeface="Akhbar MT" pitchFamily="2" charset="-78"/>
              </a:rPr>
              <a:t> (Dünya </a:t>
            </a:r>
            <a:r>
              <a:rPr lang="tr-TR" dirty="0" err="1">
                <a:latin typeface="+mj-lt"/>
                <a:cs typeface="Akhbar MT" pitchFamily="2" charset="-78"/>
              </a:rPr>
              <a:t>Kick</a:t>
            </a:r>
            <a:r>
              <a:rPr lang="tr-TR" dirty="0">
                <a:latin typeface="+mj-lt"/>
                <a:cs typeface="Akhbar MT" pitchFamily="2" charset="-78"/>
              </a:rPr>
              <a:t> Boks Organizasyonları Birliği) üye olarak faaliyetlerini sürdürmektedir.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2A15C6E-595A-41AE-8E0E-A6B87C6A6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3657600"/>
            <a:ext cx="4091982" cy="26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207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662DA0-CE2F-4218-A98A-150D7DFC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lgerian" panose="04020705040A02060702" pitchFamily="82" charset="0"/>
              </a:rPr>
              <a:t>Kick</a:t>
            </a:r>
            <a:r>
              <a:rPr lang="tr-TR" b="1" dirty="0">
                <a:latin typeface="Algerian" panose="04020705040A02060702" pitchFamily="82" charset="0"/>
              </a:rPr>
              <a:t> Boks Branşları Nelerdir?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C039F5-0E61-499A-9662-8E91F663F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tr-TR" sz="3200" dirty="0" err="1">
                <a:solidFill>
                  <a:srgbClr val="FF0000"/>
                </a:solidFill>
              </a:rPr>
              <a:t>Kick</a:t>
            </a:r>
            <a:r>
              <a:rPr lang="tr-TR" sz="3200" dirty="0">
                <a:solidFill>
                  <a:srgbClr val="FF0000"/>
                </a:solidFill>
              </a:rPr>
              <a:t> Boks 7 branştan oluşur:</a:t>
            </a:r>
          </a:p>
          <a:p>
            <a:pPr fontAlgn="base"/>
            <a:r>
              <a:rPr lang="tr-TR" b="1" dirty="0"/>
              <a:t>POİNT FİGHTİNG </a:t>
            </a:r>
            <a:endParaRPr lang="tr-TR" dirty="0"/>
          </a:p>
          <a:p>
            <a:pPr fontAlgn="base"/>
            <a:r>
              <a:rPr lang="tr-TR" b="1" dirty="0"/>
              <a:t>LİGHT CONTACT</a:t>
            </a:r>
            <a:endParaRPr lang="tr-TR" dirty="0"/>
          </a:p>
          <a:p>
            <a:pPr fontAlgn="base"/>
            <a:r>
              <a:rPr lang="tr-TR" b="1" dirty="0"/>
              <a:t>KİCK LİGHT </a:t>
            </a:r>
            <a:endParaRPr lang="tr-TR" dirty="0"/>
          </a:p>
          <a:p>
            <a:pPr fontAlgn="base"/>
            <a:r>
              <a:rPr lang="tr-TR" b="1" dirty="0"/>
              <a:t>FULL CONTACT</a:t>
            </a:r>
            <a:endParaRPr lang="tr-TR" dirty="0"/>
          </a:p>
          <a:p>
            <a:pPr fontAlgn="base"/>
            <a:r>
              <a:rPr lang="tr-TR" b="1" dirty="0"/>
              <a:t>LOW KİCK </a:t>
            </a:r>
            <a:endParaRPr lang="tr-TR" dirty="0"/>
          </a:p>
          <a:p>
            <a:pPr fontAlgn="base"/>
            <a:r>
              <a:rPr lang="tr-TR" b="1" dirty="0"/>
              <a:t>K 1 RULES </a:t>
            </a:r>
            <a:endParaRPr lang="tr-TR" dirty="0"/>
          </a:p>
          <a:p>
            <a:pPr fontAlgn="base"/>
            <a:r>
              <a:rPr lang="tr-TR" b="1" dirty="0"/>
              <a:t>MÜZİKLİ FORM</a:t>
            </a:r>
          </a:p>
          <a:p>
            <a:pPr fontAlgn="base"/>
            <a:r>
              <a:rPr lang="tr-TR" dirty="0"/>
              <a:t>Bunların </a:t>
            </a:r>
            <a:r>
              <a:rPr lang="tr-TR" dirty="0">
                <a:solidFill>
                  <a:srgbClr val="FF0000"/>
                </a:solidFill>
              </a:rPr>
              <a:t>4 tanesi </a:t>
            </a:r>
            <a:r>
              <a:rPr lang="tr-TR" dirty="0" err="1">
                <a:solidFill>
                  <a:srgbClr val="FF0000"/>
                </a:solidFill>
              </a:rPr>
              <a:t>tatemi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C000"/>
                </a:solidFill>
              </a:rPr>
              <a:t>de 3 tanesi de ring de </a:t>
            </a:r>
            <a:r>
              <a:rPr lang="tr-TR" dirty="0"/>
              <a:t>yapılır.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689630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A0F844-E18F-45BF-8AE5-3317C18C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EE048D-AC56-43A3-BB08-22523422F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Full </a:t>
            </a:r>
            <a:r>
              <a:rPr lang="tr-TR" dirty="0" err="1"/>
              <a:t>Contact</a:t>
            </a:r>
            <a:r>
              <a:rPr lang="tr-TR" dirty="0"/>
              <a:t>,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Kick</a:t>
            </a:r>
            <a:r>
              <a:rPr lang="tr-TR" dirty="0"/>
              <a:t> ve K1 Rules en az 4,90 x 4,90 metre en fazla 6,10 x 6,10 metre ölçülerde müsabaka alanı olan ring sporlarıdır.</a:t>
            </a:r>
          </a:p>
          <a:p>
            <a:r>
              <a:rPr lang="tr-TR" dirty="0"/>
              <a:t>Ring sporlarında bütün vuruşlar 1 puan olarak değerlendirmeye alınır.</a:t>
            </a:r>
          </a:p>
        </p:txBody>
      </p:sp>
    </p:spTree>
    <p:extLst>
      <p:ext uri="{BB962C8B-B14F-4D97-AF65-F5344CB8AC3E}">
        <p14:creationId xmlns:p14="http://schemas.microsoft.com/office/powerpoint/2010/main" val="46204555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8E4B2F-B719-4F9B-B423-374D75E6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lgerian" panose="04020705040A02060702" pitchFamily="82" charset="0"/>
              </a:rPr>
              <a:t>Point </a:t>
            </a:r>
            <a:r>
              <a:rPr lang="tr-TR" b="1" dirty="0" err="1">
                <a:latin typeface="Algerian" panose="04020705040A02060702" pitchFamily="82" charset="0"/>
              </a:rPr>
              <a:t>Fighting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41509A-4A69-4D7C-AD93-07373007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İki müsabıkın kurallara uygun teknik ve hızla en çok skor puanını elde etmek hedefiyle yapılan  bir müsabaka da</a:t>
            </a:r>
          </a:p>
          <a:p>
            <a:r>
              <a:rPr lang="tr-TR" dirty="0"/>
              <a:t>Point </a:t>
            </a:r>
            <a:r>
              <a:rPr lang="tr-TR" dirty="0" err="1"/>
              <a:t>Fighting</a:t>
            </a:r>
            <a:r>
              <a:rPr lang="tr-TR" dirty="0"/>
              <a:t> müsabakasında  vuruşlar hafif ve iyi kontrol edilebilir bir şekilde gerçekleştirilmelidir. </a:t>
            </a:r>
          </a:p>
          <a:p>
            <a:r>
              <a:rPr lang="tr-TR" dirty="0" err="1"/>
              <a:t>Müsabaka’yı</a:t>
            </a:r>
            <a:r>
              <a:rPr lang="tr-TR" dirty="0"/>
              <a:t> 3 adet hakem yönetir. 1 tanesi orta hakem 2 tanesi yan hakemdir.</a:t>
            </a:r>
          </a:p>
          <a:p>
            <a:r>
              <a:rPr lang="tr-TR" dirty="0"/>
              <a:t>Puanlama sistemi kafaya tekme 2 puan ve yumruk 1 puandır.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787D0B5-6FE4-4B6A-BEE3-8DD644BA1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19" y="4997450"/>
            <a:ext cx="3198557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9590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95A66C-B261-4B60-85EA-DE6687C4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lgerian" panose="04020705040A02060702" pitchFamily="82" charset="0"/>
              </a:rPr>
              <a:t>Light</a:t>
            </a:r>
            <a:r>
              <a:rPr lang="tr-TR" b="1" dirty="0">
                <a:latin typeface="Algerian" panose="04020705040A02060702" pitchFamily="82" charset="0"/>
              </a:rPr>
              <a:t> </a:t>
            </a:r>
            <a:r>
              <a:rPr lang="tr-TR" b="1" dirty="0" err="1">
                <a:latin typeface="Algerian" panose="04020705040A02060702" pitchFamily="82" charset="0"/>
              </a:rPr>
              <a:t>Contact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F17172-8AAA-4E6F-931B-975E453A0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Light</a:t>
            </a:r>
            <a:r>
              <a:rPr lang="tr-TR" dirty="0"/>
              <a:t> </a:t>
            </a:r>
            <a:r>
              <a:rPr lang="tr-TR" dirty="0" err="1"/>
              <a:t>Contact</a:t>
            </a:r>
            <a:r>
              <a:rPr lang="tr-TR" dirty="0"/>
              <a:t> </a:t>
            </a:r>
            <a:r>
              <a:rPr lang="tr-TR" dirty="0" err="1"/>
              <a:t>Kick</a:t>
            </a:r>
            <a:r>
              <a:rPr lang="tr-TR" dirty="0"/>
              <a:t> Boks kategorisindeki müsabakalarda,  çok iyi kontrol edilen teknikler kullanılmalıdır.</a:t>
            </a:r>
          </a:p>
          <a:p>
            <a:r>
              <a:rPr lang="tr-TR" dirty="0" err="1"/>
              <a:t>Light</a:t>
            </a:r>
            <a:r>
              <a:rPr lang="tr-TR" dirty="0"/>
              <a:t> </a:t>
            </a:r>
            <a:r>
              <a:rPr lang="tr-TR" dirty="0" err="1"/>
              <a:t>contact</a:t>
            </a:r>
            <a:r>
              <a:rPr lang="tr-TR" dirty="0"/>
              <a:t> sporcuları orta hakem STOP diyene kadar müsabakaya devam ederler.</a:t>
            </a:r>
          </a:p>
          <a:p>
            <a:r>
              <a:rPr lang="tr-TR" dirty="0"/>
              <a:t>Fakat müsaade edilen hedeflere uygulanırken bu tekniklerin hafif ve iyi kontrol edilmesi gerekir. </a:t>
            </a:r>
          </a:p>
          <a:p>
            <a:r>
              <a:rPr lang="tr-TR" dirty="0" err="1"/>
              <a:t>Müsabaka’yı</a:t>
            </a:r>
            <a:r>
              <a:rPr lang="tr-TR" dirty="0"/>
              <a:t> 4 hakem yönetir. 1 tanesi orta hakem 3 tanesi puanlama hakemleridir.</a:t>
            </a:r>
          </a:p>
        </p:txBody>
      </p:sp>
    </p:spTree>
    <p:extLst>
      <p:ext uri="{BB962C8B-B14F-4D97-AF65-F5344CB8AC3E}">
        <p14:creationId xmlns:p14="http://schemas.microsoft.com/office/powerpoint/2010/main" val="386072463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8F4428-7F4C-4084-8D17-5E52E687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lgerian" panose="04020705040A02060702" pitchFamily="82" charset="0"/>
              </a:rPr>
              <a:t>Kick</a:t>
            </a:r>
            <a:r>
              <a:rPr lang="tr-TR" b="1" dirty="0">
                <a:latin typeface="Algerian" panose="04020705040A02060702" pitchFamily="82" charset="0"/>
              </a:rPr>
              <a:t> </a:t>
            </a:r>
            <a:r>
              <a:rPr lang="tr-TR" b="1" dirty="0" err="1">
                <a:latin typeface="Algerian" panose="04020705040A02060702" pitchFamily="82" charset="0"/>
              </a:rPr>
              <a:t>Light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5D0D56-3CC7-497B-81B1-307FA705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Kick</a:t>
            </a:r>
            <a:r>
              <a:rPr lang="tr-TR" dirty="0"/>
              <a:t> </a:t>
            </a:r>
            <a:r>
              <a:rPr lang="tr-TR" dirty="0" err="1"/>
              <a:t>Light</a:t>
            </a:r>
            <a:r>
              <a:rPr lang="tr-TR" dirty="0"/>
              <a:t> branşındaki müsabaka adından anlaşılacağı şekilde dengeli tekniklerle icra edilmelidir.</a:t>
            </a:r>
          </a:p>
          <a:p>
            <a:r>
              <a:rPr lang="tr-TR" dirty="0"/>
              <a:t>Dizden yukarısı bacak bölümüne de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kick</a:t>
            </a:r>
            <a:r>
              <a:rPr lang="tr-TR" dirty="0"/>
              <a:t> teknikleri uygulanır.</a:t>
            </a:r>
          </a:p>
          <a:p>
            <a:r>
              <a:rPr lang="tr-TR" dirty="0"/>
              <a:t>. Orta hakem dövüşçüleri puanlandırmaz, ama sadece kurallara uygun dövüştüklerinden emin olur. </a:t>
            </a:r>
          </a:p>
          <a:p>
            <a:r>
              <a:rPr lang="tr-TR" dirty="0"/>
              <a:t>Üç yan hakem elektronik sistem ile puanlamaları gerçekleştirir.</a:t>
            </a:r>
          </a:p>
        </p:txBody>
      </p:sp>
    </p:spTree>
    <p:extLst>
      <p:ext uri="{BB962C8B-B14F-4D97-AF65-F5344CB8AC3E}">
        <p14:creationId xmlns:p14="http://schemas.microsoft.com/office/powerpoint/2010/main" val="210407065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A9C4CC-0DF2-4D88-B911-638F79EF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lgerian" panose="04020705040A02060702" pitchFamily="82" charset="0"/>
              </a:rPr>
              <a:t>Full </a:t>
            </a:r>
            <a:r>
              <a:rPr lang="tr-TR" b="1" dirty="0" err="1">
                <a:latin typeface="Algerian" panose="04020705040A02060702" pitchFamily="82" charset="0"/>
              </a:rPr>
              <a:t>Contact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7AA1D3-5E01-43AB-B436-A8AFE8278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Full </a:t>
            </a:r>
            <a:r>
              <a:rPr lang="tr-TR" dirty="0" err="1"/>
              <a:t>Contact</a:t>
            </a:r>
            <a:r>
              <a:rPr lang="tr-TR" dirty="0"/>
              <a:t>, sporcunun rakibini tüm enerjisi ve gücüyle yenmek olduğu bir </a:t>
            </a:r>
            <a:r>
              <a:rPr lang="tr-TR" dirty="0" err="1"/>
              <a:t>kick</a:t>
            </a:r>
            <a:r>
              <a:rPr lang="tr-TR" dirty="0"/>
              <a:t> boks disiplinidir. </a:t>
            </a:r>
          </a:p>
          <a:p>
            <a:r>
              <a:rPr lang="tr-TR" dirty="0"/>
              <a:t> Rakibinin belden yukarısı gövde ve kafaya vurulması gerekir.</a:t>
            </a:r>
          </a:p>
          <a:p>
            <a:r>
              <a:rPr lang="tr-TR" dirty="0"/>
              <a:t>Sporcu rakibine vuruş yapmak amaçlı her rauntta en az 6 tekme atma zorundadır.</a:t>
            </a:r>
          </a:p>
        </p:txBody>
      </p:sp>
    </p:spTree>
    <p:extLst>
      <p:ext uri="{BB962C8B-B14F-4D97-AF65-F5344CB8AC3E}">
        <p14:creationId xmlns:p14="http://schemas.microsoft.com/office/powerpoint/2010/main" val="158317676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0</TotalTime>
  <Words>247</Words>
  <Application>Microsoft Office PowerPoint</Application>
  <PresentationFormat>Geniş ekran</PresentationFormat>
  <Paragraphs>58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Akhbar MT</vt:lpstr>
      <vt:lpstr>Algerian</vt:lpstr>
      <vt:lpstr>Andalus</vt:lpstr>
      <vt:lpstr>Arial</vt:lpstr>
      <vt:lpstr>Century Gothic</vt:lpstr>
      <vt:lpstr>Uçak İzi</vt:lpstr>
      <vt:lpstr>KİCK BOKS</vt:lpstr>
      <vt:lpstr>Kısaca Tarihçesi</vt:lpstr>
      <vt:lpstr>PowerPoint Sunusu</vt:lpstr>
      <vt:lpstr>Kick Boks Branşları Nelerdir?</vt:lpstr>
      <vt:lpstr>PowerPoint Sunusu</vt:lpstr>
      <vt:lpstr>Point Fighting</vt:lpstr>
      <vt:lpstr>Light Contact</vt:lpstr>
      <vt:lpstr>Kick Light</vt:lpstr>
      <vt:lpstr>Full Contact</vt:lpstr>
      <vt:lpstr>Low Kick</vt:lpstr>
      <vt:lpstr>K1 Rules</vt:lpstr>
      <vt:lpstr>Müzikli Form</vt:lpstr>
      <vt:lpstr>Kick Boks Kategori ve Yaş Durumları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KİCK BOKS</dc:title>
  <dc:creator>burak budak</dc:creator>
  <cp:lastModifiedBy>nevin</cp:lastModifiedBy>
  <cp:revision>6</cp:revision>
  <dcterms:created xsi:type="dcterms:W3CDTF">2019-12-08T21:11:33Z</dcterms:created>
  <dcterms:modified xsi:type="dcterms:W3CDTF">2019-12-11T13:13:21Z</dcterms:modified>
</cp:coreProperties>
</file>