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3" r:id="rId4"/>
    <p:sldId id="274" r:id="rId5"/>
    <p:sldId id="275" r:id="rId6"/>
    <p:sldId id="276" r:id="rId7"/>
    <p:sldId id="277" r:id="rId8"/>
    <p:sldId id="26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172817" y="1510748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MODERN SOSYOLOJİ TEORİLERİ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550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Yapısal Fonksiyonel Teori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Öncü ismi </a:t>
            </a:r>
            <a:r>
              <a:rPr lang="tr-TR" sz="2400" dirty="0" err="1" smtClean="0"/>
              <a:t>Talcott</a:t>
            </a:r>
            <a:r>
              <a:rPr lang="tr-TR" sz="2400" dirty="0" smtClean="0"/>
              <a:t> </a:t>
            </a:r>
            <a:r>
              <a:rPr lang="tr-TR" sz="2400" dirty="0" err="1" smtClean="0"/>
              <a:t>Parsons</a:t>
            </a:r>
            <a:r>
              <a:rPr lang="tr-TR" sz="2400" dirty="0" smtClean="0"/>
              <a:t> (1902-1979).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teoride yapı ve fonksiyon kavramları merkezde yer alır.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Toplumdaki her yapının/kurumun bir fonksiyonu bulunduğunu savunur.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Toplum, toplumsal yapıların fonksiyonları, bu fonksiyonların birbiriyle ve toplumsal olarak bütün ilişkisi çerçevesinde anlaşılabilir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Yapısal Fonksiyonel Teori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Yapısal fonksiyonel teori toplumu canlı bir organizma olarak ele alır. Bu yönüyle </a:t>
            </a:r>
            <a:r>
              <a:rPr lang="tr-TR" sz="2400" dirty="0" err="1" smtClean="0"/>
              <a:t>Durkheim</a:t>
            </a:r>
            <a:r>
              <a:rPr lang="tr-TR" sz="2400" dirty="0" smtClean="0"/>
              <a:t> </a:t>
            </a:r>
            <a:r>
              <a:rPr lang="tr-TR" sz="2400" dirty="0" err="1" smtClean="0"/>
              <a:t>Spencer</a:t>
            </a:r>
            <a:r>
              <a:rPr lang="tr-TR" sz="2400" dirty="0" smtClean="0"/>
              <a:t> gibi sosyologların ve evrim teorisinin etkisi bu teoride görülür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Yapısal Fonksiyonel Teori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teorinin temel boyutlarından birisi de sistem yaklaşımıdır. Bu bağlamda toplum, alt sistemler arasında etkileşim ve bağlılık bulunan bir sistem olarak görülür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Yapısal Fonksiyonel Teori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teoriye bazı önemli katkılar Robert </a:t>
            </a:r>
            <a:r>
              <a:rPr lang="tr-TR" sz="2400" dirty="0" err="1" smtClean="0"/>
              <a:t>Merton</a:t>
            </a:r>
            <a:r>
              <a:rPr lang="tr-TR" sz="2400" dirty="0" smtClean="0"/>
              <a:t> (1910-2003) tarafından yapılmıştır. </a:t>
            </a:r>
            <a:r>
              <a:rPr lang="tr-TR" sz="2400" dirty="0" err="1" smtClean="0"/>
              <a:t>Merton’a</a:t>
            </a:r>
            <a:r>
              <a:rPr lang="tr-TR" sz="2400" dirty="0" smtClean="0"/>
              <a:t> göre her toplumsal kurumun/yapının fonksiyonları bulunmaktadır:</a:t>
            </a:r>
          </a:p>
          <a:p>
            <a:pPr algn="just"/>
            <a:endParaRPr lang="tr-TR" sz="2400" dirty="0" smtClean="0"/>
          </a:p>
          <a:p>
            <a:pPr algn="just">
              <a:buFont typeface="Arial" charset="0"/>
              <a:buChar char="•"/>
            </a:pPr>
            <a:r>
              <a:rPr lang="tr-TR" sz="2400" dirty="0" smtClean="0"/>
              <a:t>Açık fonksiyon</a:t>
            </a:r>
          </a:p>
          <a:p>
            <a:pPr algn="just">
              <a:buFont typeface="Arial" charset="0"/>
              <a:buChar char="•"/>
            </a:pPr>
            <a:r>
              <a:rPr lang="tr-TR" sz="2400" dirty="0" smtClean="0"/>
              <a:t>Gizli fonksiyon</a:t>
            </a:r>
          </a:p>
          <a:p>
            <a:pPr algn="just">
              <a:buFont typeface="Arial" charset="0"/>
              <a:buChar char="•"/>
            </a:pPr>
            <a:r>
              <a:rPr lang="tr-TR" sz="2400" dirty="0" smtClean="0"/>
              <a:t>Bozuk fonksiyon            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Çatışma Teorisi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Toplumu eşitsizliklerden ve çatışma alanlarından oluşan bir yapı olarak görür. Çatışma teorisyenleri toplumdaki eşitsizlikleri, çatışmaları, bunların nedenlerini çalışmalarının merkezine alır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61621" y="756331"/>
            <a:ext cx="702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/>
              <a:t>Sembolik Etkileşimcilik Teorisi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teorinin oluşumunda George </a:t>
            </a:r>
            <a:r>
              <a:rPr lang="tr-TR" sz="2400" dirty="0" err="1" smtClean="0"/>
              <a:t>Herbert</a:t>
            </a:r>
            <a:r>
              <a:rPr lang="tr-TR" sz="2400" dirty="0" smtClean="0"/>
              <a:t> </a:t>
            </a:r>
            <a:r>
              <a:rPr lang="tr-TR" sz="2400" dirty="0" err="1" smtClean="0"/>
              <a:t>Mead</a:t>
            </a:r>
            <a:r>
              <a:rPr lang="tr-TR" sz="2400" dirty="0" smtClean="0"/>
              <a:t> (1863-1931) önemli katkılar sağlamıştır. Bu teori, sosyolojide mikro yaklaşımların öne çıkmasında önemli rol oynamıştır (</a:t>
            </a:r>
            <a:r>
              <a:rPr lang="tr-TR" sz="2400" dirty="0" err="1" smtClean="0"/>
              <a:t>Zencirkıran</a:t>
            </a:r>
            <a:r>
              <a:rPr lang="tr-TR" sz="2400" dirty="0" smtClean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571472" y="142852"/>
            <a:ext cx="783254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/>
              <a:t>Yararlanılan Kaynaklar</a:t>
            </a:r>
          </a:p>
          <a:p>
            <a:pPr algn="ctr"/>
            <a:endParaRPr lang="tr-TR" sz="2400" b="1" dirty="0" smtClean="0"/>
          </a:p>
          <a:p>
            <a:pPr algn="just"/>
            <a:r>
              <a:rPr lang="tr-TR" sz="2400" dirty="0" smtClean="0"/>
              <a:t>Bozkurt, V. (2008). Değişen Dünyada Sosyoloji. Ankara: Ekin Basım Yayın Dağıtım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Zencirkıran</a:t>
            </a:r>
            <a:r>
              <a:rPr lang="tr-TR" sz="2400" dirty="0" smtClean="0"/>
              <a:t>, M. (2017). Sosyoloji (6.Baskı). Bursa: Dora. </a:t>
            </a:r>
          </a:p>
          <a:p>
            <a:pPr algn="just"/>
            <a:endParaRPr lang="tr-TR" sz="2400" dirty="0" smtClean="0"/>
          </a:p>
          <a:p>
            <a:pPr algn="ctr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365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246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SHB-101 SOSYOLOJİ MODERN SOSYOLOJİ TEORİLERİ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VI. HAFTA: TOPLUMLA ÇALIŞMA, DAYANIŞMA VE SOSYAL HİZMET DOÇ.DR.FİLİZ YILDIRIM</dc:title>
  <dc:creator>Fl</dc:creator>
  <cp:lastModifiedBy>C</cp:lastModifiedBy>
  <cp:revision>20</cp:revision>
  <dcterms:created xsi:type="dcterms:W3CDTF">2017-10-31T09:02:25Z</dcterms:created>
  <dcterms:modified xsi:type="dcterms:W3CDTF">2018-02-03T17:23:25Z</dcterms:modified>
</cp:coreProperties>
</file>