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6" r:id="rId14"/>
    <p:sldId id="289" r:id="rId15"/>
    <p:sldId id="290" r:id="rId16"/>
    <p:sldId id="291" r:id="rId17"/>
    <p:sldId id="27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AE2D-45BB-414D-B900-9A1BBB274C20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8397-A226-452A-9B0D-894B905A5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4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B9C057-7124-4DE1-95D7-674B413AF4B6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BDC1-2959-4FBB-B150-7F739A7BE106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0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DE55-936C-4657-AF49-F5415F476F8F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5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467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0EFCD5-8B0B-4966-94BB-C02F2A34DEDA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877455" y="1690255"/>
            <a:ext cx="10584872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23637"/>
            <a:ext cx="10058400" cy="534785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cxnSp>
        <p:nvCxnSpPr>
          <p:cNvPr id="9" name="Düz Bağlayıcı 8"/>
          <p:cNvCxnSpPr/>
          <p:nvPr userDrawn="1"/>
        </p:nvCxnSpPr>
        <p:spPr>
          <a:xfrm>
            <a:off x="1097280" y="831274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BCA7708-A19A-411B-ACDF-D90208263917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7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7309-089E-4F6C-9863-AC7FA48F87AE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EF8B24-BEF6-4CB3-83B5-A7D428FD051B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00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EE359-3299-4793-9B7A-4E4A45E1CFFD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 userDrawn="1"/>
        </p:nvSpPr>
        <p:spPr>
          <a:xfrm>
            <a:off x="831273" y="1496291"/>
            <a:ext cx="10575636" cy="48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 userDrawn="1"/>
        </p:nvCxnSpPr>
        <p:spPr>
          <a:xfrm>
            <a:off x="1097280" y="886692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12CA4-30C3-4037-BDF1-61633C620C4C}" type="datetime1">
              <a:rPr lang="tr-TR" smtClean="0"/>
              <a:pPr/>
              <a:t>20.01.2020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A82AE-DE54-4FE8-8268-FA61D0FE0A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A970D31-538B-41D9-BAF8-67AAF9C7A149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34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4811-EAD3-4A3A-BC88-3BA85C349621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4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29C0C9B-17CE-42D2-BBAE-382052134705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8A82AE-DE54-4FE8-8268-FA61D0FE0A2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dus.org.tr/pardus-kurulum-kilavuz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Program Kurma Ve Güncelleme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NBP126 </a:t>
            </a:r>
            <a:r>
              <a:rPr lang="tr-TR" dirty="0"/>
              <a:t>Açık Kaynak İşletim </a:t>
            </a:r>
            <a:r>
              <a:rPr lang="tr-TR" dirty="0" smtClean="0"/>
              <a:t>Sistemi</a:t>
            </a:r>
          </a:p>
          <a:p>
            <a:r>
              <a:rPr lang="tr-TR" dirty="0" err="1" smtClean="0"/>
              <a:t>Öğr.gör</a:t>
            </a:r>
            <a:r>
              <a:rPr lang="tr-TR" dirty="0" smtClean="0"/>
              <a:t>. Salih </a:t>
            </a:r>
            <a:r>
              <a:rPr lang="tr-TR" dirty="0" err="1" smtClean="0"/>
              <a:t>erdurucan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5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11087" y="923637"/>
            <a:ext cx="6825003" cy="53478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Bu pencerenin üst k</a:t>
            </a:r>
            <a:r>
              <a:rPr lang="tr-TR" dirty="0"/>
              <a:t>ı</a:t>
            </a:r>
            <a:r>
              <a:rPr lang="tr-TR" dirty="0"/>
              <a:t>sm</a:t>
            </a:r>
            <a:r>
              <a:rPr lang="tr-TR" dirty="0"/>
              <a:t>ı</a:t>
            </a:r>
            <a:r>
              <a:rPr lang="tr-TR" dirty="0"/>
              <a:t>nda üç farkl</a:t>
            </a:r>
            <a:r>
              <a:rPr lang="tr-TR" dirty="0"/>
              <a:t>ı </a:t>
            </a:r>
            <a:r>
              <a:rPr lang="tr-TR" dirty="0"/>
              <a:t>sekme ile kar</a:t>
            </a:r>
            <a:r>
              <a:rPr lang="tr-TR" dirty="0"/>
              <a:t>şı</a:t>
            </a:r>
            <a:r>
              <a:rPr lang="tr-TR" dirty="0"/>
              <a:t>la</a:t>
            </a:r>
            <a:r>
              <a:rPr lang="tr-TR" dirty="0"/>
              <a:t>şı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r. </a:t>
            </a:r>
            <a:r>
              <a:rPr lang="tr-TR" dirty="0"/>
              <a:t>İ</a:t>
            </a:r>
            <a:r>
              <a:rPr lang="tr-TR" dirty="0"/>
              <a:t>lki </a:t>
            </a:r>
            <a:r>
              <a:rPr lang="tr-TR" dirty="0" smtClean="0"/>
              <a:t>bilgisayarınıza kurulmamış </a:t>
            </a:r>
            <a:r>
              <a:rPr lang="tr-TR" dirty="0"/>
              <a:t>paketleri gösteren </a:t>
            </a:r>
            <a:r>
              <a:rPr lang="tr-TR" b="1" dirty="0"/>
              <a:t>“Yeni Paketleri Göster”</a:t>
            </a:r>
            <a:r>
              <a:rPr lang="tr-TR" dirty="0"/>
              <a:t>, ikincisi </a:t>
            </a:r>
            <a:r>
              <a:rPr lang="tr-TR" dirty="0" smtClean="0"/>
              <a:t>bilgisayarınıza kurulu </a:t>
            </a:r>
            <a:r>
              <a:rPr lang="tr-TR" dirty="0"/>
              <a:t>paketlerin gösterildi</a:t>
            </a:r>
            <a:r>
              <a:rPr lang="tr-TR" dirty="0"/>
              <a:t>ğ</a:t>
            </a:r>
            <a:r>
              <a:rPr lang="tr-TR" dirty="0"/>
              <a:t>i </a:t>
            </a:r>
            <a:r>
              <a:rPr lang="tr-TR" b="1" dirty="0"/>
              <a:t>“Kurulu Paketleri Göster” </a:t>
            </a:r>
            <a:r>
              <a:rPr lang="tr-TR" dirty="0"/>
              <a:t>ve sonuncusu </a:t>
            </a:r>
            <a:r>
              <a:rPr lang="tr-TR" dirty="0" smtClean="0"/>
              <a:t>ise sisteminizle </a:t>
            </a:r>
            <a:r>
              <a:rPr lang="tr-TR" dirty="0"/>
              <a:t>ilgili güncellemelere eri</a:t>
            </a:r>
            <a:r>
              <a:rPr lang="tr-TR" dirty="0"/>
              <a:t>ş</a:t>
            </a:r>
            <a:r>
              <a:rPr lang="tr-TR" dirty="0"/>
              <a:t>ebilece</a:t>
            </a:r>
            <a:r>
              <a:rPr lang="tr-TR" dirty="0"/>
              <a:t>ğ</a:t>
            </a:r>
            <a:r>
              <a:rPr lang="tr-TR" dirty="0"/>
              <a:t>iniz </a:t>
            </a:r>
            <a:r>
              <a:rPr lang="tr-TR" b="1" dirty="0"/>
              <a:t>“Güncellemeleri Göster</a:t>
            </a:r>
            <a:r>
              <a:rPr lang="tr-TR" b="1" dirty="0" smtClean="0"/>
              <a:t>” </a:t>
            </a:r>
            <a:r>
              <a:rPr lang="tr-TR" dirty="0" smtClean="0"/>
              <a:t>sekmesidir</a:t>
            </a:r>
            <a:r>
              <a:rPr lang="tr-TR" dirty="0"/>
              <a:t>. Bilgisayar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za yeni bir program kurmak istedi</a:t>
            </a:r>
            <a:r>
              <a:rPr lang="tr-TR" dirty="0"/>
              <a:t>ğ</a:t>
            </a:r>
            <a:r>
              <a:rPr lang="tr-TR" dirty="0"/>
              <a:t>inizde, </a:t>
            </a:r>
            <a:r>
              <a:rPr lang="tr-TR" b="1" dirty="0"/>
              <a:t>“Yeni </a:t>
            </a:r>
            <a:r>
              <a:rPr lang="tr-TR" b="1" dirty="0" smtClean="0"/>
              <a:t>Paketleri Göster</a:t>
            </a:r>
            <a:r>
              <a:rPr lang="tr-TR" b="1" dirty="0"/>
              <a:t>” </a:t>
            </a:r>
            <a:r>
              <a:rPr lang="tr-TR" dirty="0"/>
              <a:t>sekmesini seçin.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Pencerenin </a:t>
            </a:r>
            <a:r>
              <a:rPr lang="tr-TR" dirty="0"/>
              <a:t>sol taraf</a:t>
            </a:r>
            <a:r>
              <a:rPr lang="tr-TR" dirty="0"/>
              <a:t>ı</a:t>
            </a:r>
            <a:r>
              <a:rPr lang="tr-TR" dirty="0"/>
              <a:t>nda yer alan kategoriler kullan</a:t>
            </a:r>
            <a:r>
              <a:rPr lang="tr-TR" dirty="0"/>
              <a:t>ı</a:t>
            </a:r>
            <a:r>
              <a:rPr lang="tr-TR" dirty="0"/>
              <a:t>larak veya kurulacak </a:t>
            </a:r>
            <a:r>
              <a:rPr lang="tr-TR" dirty="0" smtClean="0"/>
              <a:t>paketin ismi </a:t>
            </a:r>
            <a:r>
              <a:rPr lang="tr-TR" dirty="0"/>
              <a:t>ya da paketle ilgili herhangi bir anahtar kelime biliniyorsa üst k</a:t>
            </a:r>
            <a:r>
              <a:rPr lang="tr-TR" dirty="0"/>
              <a:t>ı</a:t>
            </a:r>
            <a:r>
              <a:rPr lang="tr-TR" dirty="0"/>
              <a:t>s</a:t>
            </a:r>
            <a:r>
              <a:rPr lang="tr-TR" dirty="0"/>
              <a:t>ı</a:t>
            </a:r>
            <a:r>
              <a:rPr lang="tr-TR" dirty="0"/>
              <a:t>mdaki </a:t>
            </a:r>
            <a:r>
              <a:rPr lang="tr-TR" dirty="0" smtClean="0"/>
              <a:t>arama kutusuna </a:t>
            </a:r>
            <a:r>
              <a:rPr lang="tr-TR" dirty="0"/>
              <a:t>yaz</a:t>
            </a:r>
            <a:r>
              <a:rPr lang="tr-TR" dirty="0"/>
              <a:t>ı</a:t>
            </a:r>
            <a:r>
              <a:rPr lang="tr-TR" dirty="0"/>
              <a:t>larak pakete eri</a:t>
            </a:r>
            <a:r>
              <a:rPr lang="tr-TR" dirty="0"/>
              <a:t>ş</a:t>
            </a:r>
            <a:r>
              <a:rPr lang="tr-TR" dirty="0"/>
              <a:t>ilebilir</a:t>
            </a:r>
            <a:r>
              <a:rPr lang="tr-TR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Kuracağınız </a:t>
            </a:r>
            <a:r>
              <a:rPr lang="tr-TR" dirty="0"/>
              <a:t>paketin ad</a:t>
            </a:r>
            <a:r>
              <a:rPr lang="tr-TR" dirty="0"/>
              <a:t>ı </a:t>
            </a:r>
            <a:r>
              <a:rPr lang="tr-TR" dirty="0"/>
              <a:t>olan “</a:t>
            </a:r>
            <a:r>
              <a:rPr lang="tr-TR" i="1" dirty="0" err="1"/>
              <a:t>wine</a:t>
            </a:r>
            <a:r>
              <a:rPr lang="tr-TR" dirty="0"/>
              <a:t>” sözcü</a:t>
            </a:r>
            <a:r>
              <a:rPr lang="tr-TR" dirty="0"/>
              <a:t>ğ</a:t>
            </a:r>
            <a:r>
              <a:rPr lang="tr-TR" dirty="0"/>
              <a:t>ünü pencerenin üst k</a:t>
            </a:r>
            <a:r>
              <a:rPr lang="tr-TR" dirty="0"/>
              <a:t>ı</a:t>
            </a:r>
            <a:r>
              <a:rPr lang="tr-TR" dirty="0"/>
              <a:t>sm</a:t>
            </a:r>
            <a:r>
              <a:rPr lang="tr-TR" dirty="0"/>
              <a:t>ı</a:t>
            </a:r>
            <a:r>
              <a:rPr lang="tr-TR" dirty="0"/>
              <a:t>ndaki </a:t>
            </a:r>
            <a:r>
              <a:rPr lang="tr-TR" dirty="0" smtClean="0"/>
              <a:t>arama kutusuna </a:t>
            </a:r>
            <a:r>
              <a:rPr lang="tr-TR" dirty="0"/>
              <a:t>yazd</a:t>
            </a:r>
            <a:r>
              <a:rPr lang="tr-TR" dirty="0"/>
              <a:t>ığı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zda </a:t>
            </a:r>
            <a:r>
              <a:rPr lang="tr-TR" dirty="0" smtClean="0"/>
              <a:t>Şekildeki </a:t>
            </a:r>
            <a:r>
              <a:rPr lang="tr-TR" dirty="0"/>
              <a:t>paketler listelenir. Paket isimleri üzerine bir </a:t>
            </a:r>
            <a:r>
              <a:rPr lang="tr-TR" dirty="0" smtClean="0"/>
              <a:t>kez tıklandığında</a:t>
            </a:r>
            <a:r>
              <a:rPr lang="tr-TR" dirty="0"/>
              <a:t>, paket ile ilgili aç</a:t>
            </a:r>
            <a:r>
              <a:rPr lang="tr-TR" dirty="0"/>
              <a:t>ı</a:t>
            </a:r>
            <a:r>
              <a:rPr lang="tr-TR" dirty="0"/>
              <a:t>klamalar, sürüm, uyumluluk, boyut ve web </a:t>
            </a:r>
            <a:r>
              <a:rPr lang="tr-TR" dirty="0" smtClean="0"/>
              <a:t>sayfası bilgileri </a:t>
            </a:r>
            <a:r>
              <a:rPr lang="tr-TR" dirty="0"/>
              <a:t>ekrana gelir. Paketlerin her ikisini de kurmak için yanlar</a:t>
            </a:r>
            <a:r>
              <a:rPr lang="tr-TR" dirty="0"/>
              <a:t>ı</a:t>
            </a:r>
            <a:r>
              <a:rPr lang="tr-TR" dirty="0"/>
              <a:t>ndaki </a:t>
            </a:r>
            <a:r>
              <a:rPr lang="tr-TR" dirty="0" smtClean="0"/>
              <a:t>seçim kutularını </a:t>
            </a:r>
            <a:r>
              <a:rPr lang="tr-TR" dirty="0"/>
              <a:t>i</a:t>
            </a:r>
            <a:r>
              <a:rPr lang="tr-TR" dirty="0"/>
              <a:t>ş</a:t>
            </a:r>
            <a:r>
              <a:rPr lang="tr-TR" dirty="0"/>
              <a:t>aretleyin ve üst k</a:t>
            </a:r>
            <a:r>
              <a:rPr lang="tr-TR" dirty="0"/>
              <a:t>ı</a:t>
            </a:r>
            <a:r>
              <a:rPr lang="tr-TR" dirty="0"/>
              <a:t>s</a:t>
            </a:r>
            <a:r>
              <a:rPr lang="tr-TR" dirty="0"/>
              <a:t>ı</a:t>
            </a:r>
            <a:r>
              <a:rPr lang="tr-TR" dirty="0"/>
              <a:t>mda bulunan </a:t>
            </a:r>
            <a:r>
              <a:rPr lang="tr-TR" b="1" dirty="0"/>
              <a:t>“Paketleri Kur” </a:t>
            </a:r>
            <a:r>
              <a:rPr lang="tr-TR" dirty="0"/>
              <a:t>dü</a:t>
            </a:r>
            <a:r>
              <a:rPr lang="tr-TR" dirty="0"/>
              <a:t>ğ</a:t>
            </a:r>
            <a:r>
              <a:rPr lang="tr-TR" dirty="0"/>
              <a:t>mesine bas</a:t>
            </a:r>
            <a:r>
              <a:rPr lang="tr-TR" dirty="0"/>
              <a:t>ı</a:t>
            </a:r>
            <a:r>
              <a:rPr lang="tr-TR" dirty="0"/>
              <a:t>n.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90" y="1019568"/>
            <a:ext cx="4733258" cy="34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095" y="923925"/>
            <a:ext cx="7364136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88232" y="942491"/>
            <a:ext cx="8574621" cy="14236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Kurulacak </a:t>
            </a:r>
            <a:r>
              <a:rPr lang="tr-TR" dirty="0"/>
              <a:t>paketlerin toplam boyutunu, pencerenin alt</a:t>
            </a:r>
            <a:r>
              <a:rPr lang="tr-TR" dirty="0"/>
              <a:t>ı</a:t>
            </a:r>
            <a:r>
              <a:rPr lang="tr-TR" dirty="0"/>
              <a:t>nda yer alan durum</a:t>
            </a:r>
          </a:p>
          <a:p>
            <a:r>
              <a:rPr lang="tr-TR" dirty="0"/>
              <a:t>çubu</a:t>
            </a:r>
            <a:r>
              <a:rPr lang="tr-TR" dirty="0"/>
              <a:t>ğ</a:t>
            </a:r>
            <a:r>
              <a:rPr lang="tr-TR" dirty="0"/>
              <a:t>undan takip edebilirsiniz. Paketleri kurmak istedi</a:t>
            </a:r>
            <a:r>
              <a:rPr lang="tr-TR" dirty="0"/>
              <a:t>ğ</a:t>
            </a:r>
            <a:r>
              <a:rPr lang="tr-TR" dirty="0"/>
              <a:t>inizde a</a:t>
            </a:r>
            <a:r>
              <a:rPr lang="tr-TR" dirty="0"/>
              <a:t>ş</a:t>
            </a:r>
            <a:r>
              <a:rPr lang="tr-TR" dirty="0"/>
              <a:t>a</a:t>
            </a:r>
            <a:r>
              <a:rPr lang="tr-TR" dirty="0"/>
              <a:t>ğı</a:t>
            </a:r>
            <a:r>
              <a:rPr lang="tr-TR" dirty="0"/>
              <a:t>daki uyar</a:t>
            </a:r>
            <a:r>
              <a:rPr lang="tr-TR" dirty="0"/>
              <a:t>ı</a:t>
            </a:r>
            <a:r>
              <a:rPr lang="tr-TR" dirty="0"/>
              <a:t>yla</a:t>
            </a:r>
          </a:p>
          <a:p>
            <a:r>
              <a:rPr lang="tr-TR" dirty="0"/>
              <a:t>kar</a:t>
            </a:r>
            <a:r>
              <a:rPr lang="tr-TR" dirty="0"/>
              <a:t>şı</a:t>
            </a:r>
            <a:r>
              <a:rPr lang="tr-TR" dirty="0"/>
              <a:t>la</a:t>
            </a:r>
            <a:r>
              <a:rPr lang="tr-TR" dirty="0"/>
              <a:t>şı</a:t>
            </a:r>
            <a:r>
              <a:rPr lang="tr-TR" dirty="0"/>
              <a:t>rs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z. “</a:t>
            </a:r>
            <a:r>
              <a:rPr lang="tr-TR" b="1" dirty="0"/>
              <a:t>Devam et</a:t>
            </a:r>
            <a:r>
              <a:rPr lang="tr-TR" dirty="0"/>
              <a:t>” dü</a:t>
            </a:r>
            <a:r>
              <a:rPr lang="tr-TR" dirty="0"/>
              <a:t>ğ</a:t>
            </a:r>
            <a:r>
              <a:rPr lang="tr-TR" dirty="0"/>
              <a:t>mesine basarak kurulum i</a:t>
            </a:r>
            <a:r>
              <a:rPr lang="tr-TR" dirty="0"/>
              <a:t>ş</a:t>
            </a:r>
            <a:r>
              <a:rPr lang="tr-TR" dirty="0"/>
              <a:t>lemini ba</a:t>
            </a:r>
            <a:r>
              <a:rPr lang="tr-TR" dirty="0"/>
              <a:t>ş</a:t>
            </a:r>
            <a:r>
              <a:rPr lang="tr-TR" dirty="0"/>
              <a:t>lat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 smtClean="0"/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1858430"/>
            <a:ext cx="3318001" cy="159085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88232" y="3166044"/>
            <a:ext cx="6605048" cy="2935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kurmak istediğiniz paketin çalıştırılabilmesi için gerekli olan başka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paketler varsa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bunlar bilgisayarınızda yüklü değilse, paket yöneticisi tarafından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 olarak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algılanır ve kurulurlar. Böyle bir durumda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Şekildeki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uyarı penceresiyle</a:t>
            </a:r>
          </a:p>
          <a:p>
            <a:pPr>
              <a:lnSpc>
                <a:spcPts val="2800"/>
              </a:lnSpc>
            </a:pP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karşılaşılır. Verilen örnek için, yalnızca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uygulamasının bir geliştirmesi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wine-devel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paketi seçilip, </a:t>
            </a:r>
            <a:r>
              <a:rPr lang="tr-T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paketi seçim dışı bırakıldığında aşağıdaki gibi </a:t>
            </a:r>
            <a:r>
              <a:rPr lang="tr-T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uyarı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penceresi ile karşılaşılır. </a:t>
            </a: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“Devam et” düğmesi ile kurulumu başlatın.</a:t>
            </a:r>
            <a:endParaRPr lang="tr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95" y="3900807"/>
            <a:ext cx="4408095" cy="20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pisi </a:t>
            </a:r>
            <a:r>
              <a:rPr lang="tr-TR" b="1" dirty="0"/>
              <a:t>Komutu ile Paket Arama ve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Paket Yöneticisi taraf</a:t>
            </a:r>
            <a:r>
              <a:rPr lang="tr-TR" dirty="0"/>
              <a:t>ı</a:t>
            </a:r>
            <a:r>
              <a:rPr lang="tr-TR" dirty="0"/>
              <a:t>ndan gerçekle</a:t>
            </a:r>
            <a:r>
              <a:rPr lang="tr-TR" dirty="0"/>
              <a:t>ş</a:t>
            </a:r>
            <a:r>
              <a:rPr lang="tr-TR" dirty="0"/>
              <a:t>tirilen i</a:t>
            </a:r>
            <a:r>
              <a:rPr lang="tr-TR" dirty="0"/>
              <a:t>ş</a:t>
            </a:r>
            <a:r>
              <a:rPr lang="tr-TR" dirty="0"/>
              <a:t>lemlerin tamam</a:t>
            </a:r>
            <a:r>
              <a:rPr lang="tr-TR" dirty="0"/>
              <a:t>ı</a:t>
            </a:r>
            <a:r>
              <a:rPr lang="tr-TR" dirty="0"/>
              <a:t>, komut </a:t>
            </a:r>
            <a:r>
              <a:rPr lang="tr-TR" dirty="0" smtClean="0"/>
              <a:t>satırı üzerinden </a:t>
            </a:r>
            <a:r>
              <a:rPr lang="tr-TR" dirty="0"/>
              <a:t>pisi </a:t>
            </a:r>
            <a:r>
              <a:rPr lang="tr-TR" dirty="0"/>
              <a:t>komutu ile gerçekle</a:t>
            </a:r>
            <a:r>
              <a:rPr lang="tr-TR" dirty="0"/>
              <a:t>ş</a:t>
            </a:r>
            <a:r>
              <a:rPr lang="tr-TR" dirty="0"/>
              <a:t>tirilebilir.</a:t>
            </a:r>
          </a:p>
          <a:p>
            <a:r>
              <a:rPr lang="tr-TR" dirty="0"/>
              <a:t>Paket aramak için </a:t>
            </a:r>
            <a:r>
              <a:rPr lang="tr-TR" b="1" dirty="0" err="1"/>
              <a:t>search</a:t>
            </a:r>
            <a:r>
              <a:rPr lang="tr-TR" b="1" dirty="0"/>
              <a:t> </a:t>
            </a:r>
            <a:r>
              <a:rPr lang="tr-TR" dirty="0"/>
              <a:t>parametresi kullan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r. Örne</a:t>
            </a:r>
            <a:r>
              <a:rPr lang="tr-TR" dirty="0"/>
              <a:t>ğ</a:t>
            </a:r>
            <a:r>
              <a:rPr lang="tr-TR" dirty="0"/>
              <a:t>in bilgisayar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zla </a:t>
            </a:r>
            <a:r>
              <a:rPr lang="tr-TR" dirty="0" smtClean="0"/>
              <a:t>uzayın derinliklerinde </a:t>
            </a:r>
            <a:r>
              <a:rPr lang="tr-TR" dirty="0"/>
              <a:t>yolculuk yapman</a:t>
            </a:r>
            <a:r>
              <a:rPr lang="tr-TR" dirty="0"/>
              <a:t>ı</a:t>
            </a:r>
            <a:r>
              <a:rPr lang="tr-TR" dirty="0"/>
              <a:t>z</a:t>
            </a:r>
            <a:r>
              <a:rPr lang="tr-TR" dirty="0"/>
              <a:t>ı </a:t>
            </a:r>
            <a:r>
              <a:rPr lang="tr-TR" dirty="0"/>
              <a:t>sa</a:t>
            </a:r>
            <a:r>
              <a:rPr lang="tr-TR" dirty="0"/>
              <a:t>ğ</a:t>
            </a:r>
            <a:r>
              <a:rPr lang="tr-TR" dirty="0"/>
              <a:t>layan bir uzay simülasyon program</a:t>
            </a:r>
            <a:r>
              <a:rPr lang="tr-TR" dirty="0"/>
              <a:t>ı </a:t>
            </a:r>
            <a:r>
              <a:rPr lang="tr-TR" dirty="0"/>
              <a:t>paketini </a:t>
            </a:r>
            <a:r>
              <a:rPr lang="tr-TR" dirty="0" smtClean="0"/>
              <a:t>bulmak için </a:t>
            </a:r>
            <a:r>
              <a:rPr lang="tr-TR" dirty="0"/>
              <a:t>Örnek 3.1’deki komut dizgesini kullanabilirsiniz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Komutun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lmas</a:t>
            </a:r>
            <a:r>
              <a:rPr lang="tr-TR" dirty="0"/>
              <a:t>ı </a:t>
            </a:r>
            <a:r>
              <a:rPr lang="tr-TR" dirty="0"/>
              <a:t>ile </a:t>
            </a:r>
            <a:r>
              <a:rPr lang="tr-TR" dirty="0" err="1"/>
              <a:t>Pardus</a:t>
            </a:r>
            <a:r>
              <a:rPr lang="tr-TR" dirty="0"/>
              <a:t> deposunda anahtar sözcüklerimiz “</a:t>
            </a:r>
            <a:r>
              <a:rPr lang="tr-TR" i="1" dirty="0"/>
              <a:t>uzay</a:t>
            </a:r>
            <a:r>
              <a:rPr lang="tr-TR" dirty="0"/>
              <a:t>” </a:t>
            </a:r>
            <a:r>
              <a:rPr lang="tr-TR" dirty="0" smtClean="0"/>
              <a:t>ve “</a:t>
            </a:r>
            <a:r>
              <a:rPr lang="tr-TR" i="1" dirty="0"/>
              <a:t>simülasyon</a:t>
            </a:r>
            <a:r>
              <a:rPr lang="tr-TR" dirty="0"/>
              <a:t>” ile ilgili bir tarama gerçekle</a:t>
            </a:r>
            <a:r>
              <a:rPr lang="tr-TR" dirty="0"/>
              <a:t>ş</a:t>
            </a:r>
            <a:r>
              <a:rPr lang="tr-TR" dirty="0"/>
              <a:t>tirilir ve sonuçlar listelenir. Listelenen </a:t>
            </a:r>
            <a:r>
              <a:rPr lang="tr-TR" dirty="0" smtClean="0"/>
              <a:t>paketlerin bilgisayara </a:t>
            </a:r>
            <a:r>
              <a:rPr lang="tr-TR" dirty="0"/>
              <a:t>yüklü olup olmad</a:t>
            </a:r>
            <a:r>
              <a:rPr lang="tr-TR" dirty="0"/>
              <a:t>ığı </a:t>
            </a:r>
            <a:r>
              <a:rPr lang="tr-TR" dirty="0"/>
              <a:t>bilgisi de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ya verilmektedir. Böylelikle </a:t>
            </a:r>
            <a:r>
              <a:rPr lang="tr-TR" dirty="0" smtClean="0"/>
              <a:t>listeden uygun </a:t>
            </a:r>
            <a:r>
              <a:rPr lang="tr-TR" dirty="0"/>
              <a:t>bulunan herhangi bir paket seçilerek kurulabilir</a:t>
            </a:r>
            <a:r>
              <a:rPr lang="tr-TR" dirty="0" smtClean="0"/>
              <a:t>.</a:t>
            </a:r>
          </a:p>
          <a:p>
            <a:r>
              <a:rPr lang="tr-TR" dirty="0"/>
              <a:t>Arama i</a:t>
            </a:r>
            <a:r>
              <a:rPr lang="tr-TR" dirty="0"/>
              <a:t>ş</a:t>
            </a:r>
            <a:r>
              <a:rPr lang="tr-TR" dirty="0"/>
              <a:t>leminde belirtilen anahtar kelimeler, paketlerin kay</a:t>
            </a:r>
            <a:r>
              <a:rPr lang="tr-TR" dirty="0"/>
              <a:t>ı</a:t>
            </a:r>
            <a:r>
              <a:rPr lang="tr-TR" dirty="0"/>
              <a:t>tl</a:t>
            </a:r>
            <a:r>
              <a:rPr lang="tr-TR" dirty="0"/>
              <a:t>ı </a:t>
            </a:r>
            <a:r>
              <a:rPr lang="tr-TR" dirty="0" smtClean="0"/>
              <a:t>olduğu </a:t>
            </a:r>
            <a:r>
              <a:rPr lang="tr-TR" dirty="0" err="1" smtClean="0"/>
              <a:t>veritabanındaki</a:t>
            </a:r>
            <a:r>
              <a:rPr lang="tr-TR" dirty="0" smtClean="0"/>
              <a:t> </a:t>
            </a:r>
            <a:r>
              <a:rPr lang="tr-TR" dirty="0"/>
              <a:t>özet, tan</a:t>
            </a:r>
            <a:r>
              <a:rPr lang="tr-TR" dirty="0"/>
              <a:t>ı</a:t>
            </a:r>
            <a:r>
              <a:rPr lang="tr-TR" dirty="0"/>
              <a:t>m ve paket ad</a:t>
            </a:r>
            <a:r>
              <a:rPr lang="tr-TR" dirty="0"/>
              <a:t>ı </a:t>
            </a:r>
            <a:r>
              <a:rPr lang="tr-TR" dirty="0"/>
              <a:t>alanlar</a:t>
            </a:r>
            <a:r>
              <a:rPr lang="tr-TR" dirty="0"/>
              <a:t>ı</a:t>
            </a:r>
            <a:r>
              <a:rPr lang="tr-TR" dirty="0"/>
              <a:t>nda aran</a:t>
            </a:r>
            <a:r>
              <a:rPr lang="tr-TR" dirty="0"/>
              <a:t>ı</a:t>
            </a:r>
            <a:r>
              <a:rPr lang="tr-TR" dirty="0"/>
              <a:t>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20934"/>
            <a:ext cx="75723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pisi </a:t>
            </a:r>
            <a:r>
              <a:rPr lang="tr-TR" b="1" dirty="0"/>
              <a:t>Komutu ile Paket Arama ve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</a:t>
            </a:r>
            <a:r>
              <a:rPr lang="tr-TR" dirty="0"/>
              <a:t>ğ</a:t>
            </a:r>
            <a:r>
              <a:rPr lang="tr-TR" dirty="0"/>
              <a:t>er paket ile ilgili ayr</a:t>
            </a:r>
            <a:r>
              <a:rPr lang="tr-TR" dirty="0"/>
              <a:t>ı</a:t>
            </a:r>
            <a:r>
              <a:rPr lang="tr-TR" dirty="0"/>
              <a:t>nt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 </a:t>
            </a:r>
            <a:r>
              <a:rPr lang="tr-TR" dirty="0"/>
              <a:t>bilgi görüntülemek isterseniz </a:t>
            </a:r>
            <a:r>
              <a:rPr lang="tr-TR" b="1" dirty="0"/>
              <a:t>pisi </a:t>
            </a:r>
            <a:r>
              <a:rPr lang="tr-TR" dirty="0"/>
              <a:t>komutuyla </a:t>
            </a:r>
            <a:r>
              <a:rPr lang="tr-TR" dirty="0" smtClean="0"/>
              <a:t>beraber </a:t>
            </a:r>
            <a:r>
              <a:rPr lang="tr-TR" b="1" dirty="0" err="1" smtClean="0"/>
              <a:t>info</a:t>
            </a:r>
            <a:r>
              <a:rPr lang="tr-TR" b="1" dirty="0" smtClean="0"/>
              <a:t> </a:t>
            </a:r>
            <a:r>
              <a:rPr lang="tr-TR" dirty="0"/>
              <a:t>parametresini ard</a:t>
            </a:r>
            <a:r>
              <a:rPr lang="tr-TR" dirty="0"/>
              <a:t>ı</a:t>
            </a:r>
            <a:r>
              <a:rPr lang="tr-TR" dirty="0"/>
              <a:t>ndan paket ad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belirterek kullanabilirsiniz</a:t>
            </a:r>
            <a:r>
              <a:rPr lang="tr-TR" dirty="0" smtClean="0"/>
              <a:t>..</a:t>
            </a:r>
          </a:p>
          <a:p>
            <a:r>
              <a:rPr lang="tr-TR" dirty="0" err="1"/>
              <a:t>PiSi</a:t>
            </a:r>
            <a:r>
              <a:rPr lang="tr-TR" dirty="0"/>
              <a:t> paketlerini bilgisayara kurmak için </a:t>
            </a:r>
            <a:r>
              <a:rPr lang="tr-TR" b="1" dirty="0" err="1"/>
              <a:t>install</a:t>
            </a:r>
            <a:r>
              <a:rPr lang="tr-TR" b="1" dirty="0"/>
              <a:t> </a:t>
            </a:r>
            <a:r>
              <a:rPr lang="tr-TR" dirty="0"/>
              <a:t>parametresi kullan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r. </a:t>
            </a:r>
            <a:r>
              <a:rPr lang="tr-TR" dirty="0" smtClean="0"/>
              <a:t>Eğer birden </a:t>
            </a:r>
            <a:r>
              <a:rPr lang="tr-TR" dirty="0"/>
              <a:t>fazla paket kuracaksan</a:t>
            </a:r>
            <a:r>
              <a:rPr lang="tr-TR" dirty="0"/>
              <a:t>ı</a:t>
            </a:r>
            <a:r>
              <a:rPr lang="tr-TR" dirty="0"/>
              <a:t>z isimlerini bo</a:t>
            </a:r>
            <a:r>
              <a:rPr lang="tr-TR" dirty="0"/>
              <a:t>ş</a:t>
            </a:r>
            <a:r>
              <a:rPr lang="tr-TR" dirty="0"/>
              <a:t>lukla ay</a:t>
            </a:r>
            <a:r>
              <a:rPr lang="tr-TR" dirty="0"/>
              <a:t>ı</a:t>
            </a:r>
            <a:r>
              <a:rPr lang="tr-TR" dirty="0"/>
              <a:t>rarak komutun </a:t>
            </a:r>
            <a:r>
              <a:rPr lang="tr-TR" dirty="0" smtClean="0"/>
              <a:t>sonuna ekleyebilirsiniz.</a:t>
            </a:r>
          </a:p>
          <a:p>
            <a:endParaRPr lang="tr-TR" dirty="0"/>
          </a:p>
          <a:p>
            <a:r>
              <a:rPr lang="tr-TR" dirty="0"/>
              <a:t>Program kurma, güncelleme ve silme i</a:t>
            </a:r>
            <a:r>
              <a:rPr lang="tr-TR" dirty="0"/>
              <a:t>ş</a:t>
            </a:r>
            <a:r>
              <a:rPr lang="tr-TR" dirty="0"/>
              <a:t>lemlerinin komut </a:t>
            </a:r>
            <a:r>
              <a:rPr lang="tr-TR" dirty="0" smtClean="0"/>
              <a:t>satırında gerçekleştirilebilmesi </a:t>
            </a:r>
            <a:r>
              <a:rPr lang="tr-TR" dirty="0"/>
              <a:t>için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</a:t>
            </a:r>
            <a:r>
              <a:rPr lang="tr-TR" i="1" dirty="0" err="1"/>
              <a:t>root</a:t>
            </a:r>
            <a:r>
              <a:rPr lang="tr-TR" i="1" dirty="0"/>
              <a:t> </a:t>
            </a:r>
            <a:r>
              <a:rPr lang="tr-TR" dirty="0"/>
              <a:t>haklar</a:t>
            </a:r>
            <a:r>
              <a:rPr lang="tr-TR" dirty="0"/>
              <a:t>ı</a:t>
            </a:r>
            <a:r>
              <a:rPr lang="tr-TR" dirty="0"/>
              <a:t>na sahip olmas</a:t>
            </a:r>
            <a:r>
              <a:rPr lang="tr-TR" dirty="0"/>
              <a:t>ı </a:t>
            </a:r>
            <a:r>
              <a:rPr lang="tr-TR" dirty="0"/>
              <a:t>gereklidir. O nedenle</a:t>
            </a:r>
            <a:r>
              <a:rPr lang="tr-TR" dirty="0" smtClean="0"/>
              <a:t>, kurulum </a:t>
            </a:r>
            <a:r>
              <a:rPr lang="tr-TR" dirty="0"/>
              <a:t>i</a:t>
            </a:r>
            <a:r>
              <a:rPr lang="tr-TR" dirty="0"/>
              <a:t>ş</a:t>
            </a:r>
            <a:r>
              <a:rPr lang="tr-TR" dirty="0"/>
              <a:t>lemine geçmeden önce </a:t>
            </a:r>
            <a:r>
              <a:rPr lang="tr-TR" b="1" dirty="0"/>
              <a:t>su </a:t>
            </a:r>
            <a:r>
              <a:rPr lang="tr-TR" dirty="0"/>
              <a:t>komutu kullan</a:t>
            </a:r>
            <a:r>
              <a:rPr lang="tr-TR" dirty="0"/>
              <a:t>ı</a:t>
            </a:r>
            <a:r>
              <a:rPr lang="tr-TR" dirty="0"/>
              <a:t>larak yönetici oturumu aç</a:t>
            </a:r>
            <a:r>
              <a:rPr lang="tr-TR" dirty="0"/>
              <a:t>ı</a:t>
            </a:r>
            <a:r>
              <a:rPr lang="tr-TR" dirty="0"/>
              <a:t>lmal</a:t>
            </a:r>
            <a:r>
              <a:rPr lang="tr-TR" dirty="0"/>
              <a:t>ı</a:t>
            </a:r>
            <a:r>
              <a:rPr lang="tr-TR" dirty="0"/>
              <a:t>d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 smtClean="0"/>
              <a:t>.</a:t>
            </a:r>
          </a:p>
          <a:p>
            <a:r>
              <a:rPr lang="tr-TR" dirty="0"/>
              <a:t>E</a:t>
            </a:r>
            <a:r>
              <a:rPr lang="tr-TR" dirty="0"/>
              <a:t>ğ</a:t>
            </a:r>
            <a:r>
              <a:rPr lang="tr-TR" dirty="0"/>
              <a:t>er bilgisayarda kay</a:t>
            </a:r>
            <a:r>
              <a:rPr lang="tr-TR" dirty="0"/>
              <a:t>ı</a:t>
            </a:r>
            <a:r>
              <a:rPr lang="tr-TR" dirty="0"/>
              <a:t>tl</a:t>
            </a:r>
            <a:r>
              <a:rPr lang="tr-TR" dirty="0"/>
              <a:t>ı </a:t>
            </a:r>
            <a:r>
              <a:rPr lang="tr-TR" dirty="0"/>
              <a:t>olan </a:t>
            </a:r>
            <a:r>
              <a:rPr lang="tr-TR" b="1" dirty="0"/>
              <a:t>.pisi </a:t>
            </a:r>
            <a:r>
              <a:rPr lang="tr-TR" dirty="0"/>
              <a:t>uzant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 </a:t>
            </a:r>
            <a:r>
              <a:rPr lang="tr-TR" dirty="0"/>
              <a:t>bir dosyadan kurulum yap</a:t>
            </a:r>
            <a:r>
              <a:rPr lang="tr-TR" dirty="0"/>
              <a:t>ı</a:t>
            </a:r>
            <a:r>
              <a:rPr lang="tr-TR" dirty="0"/>
              <a:t>lacaksa, </a:t>
            </a:r>
            <a:r>
              <a:rPr lang="tr-TR" dirty="0" smtClean="0"/>
              <a:t>Örnekteki </a:t>
            </a:r>
            <a:r>
              <a:rPr lang="tr-TR" dirty="0"/>
              <a:t>gibi dosyan</a:t>
            </a:r>
            <a:r>
              <a:rPr lang="tr-TR" dirty="0"/>
              <a:t>ı</a:t>
            </a:r>
            <a:r>
              <a:rPr lang="tr-TR" dirty="0"/>
              <a:t>n tam yolu ve ad</a:t>
            </a:r>
            <a:r>
              <a:rPr lang="tr-TR" dirty="0"/>
              <a:t>ı </a:t>
            </a:r>
            <a:r>
              <a:rPr lang="tr-TR" dirty="0"/>
              <a:t>belirtilir.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7280" y="2320507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Courier New" panose="02070309020205020404" pitchFamily="49" charset="0"/>
              </a:rPr>
              <a:t>pardus</a:t>
            </a:r>
            <a:r>
              <a:rPr lang="tr-TR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000080"/>
                </a:solidFill>
                <a:latin typeface="Courier New" panose="02070309020205020404" pitchFamily="49" charset="0"/>
              </a:rPr>
              <a:t>~ # 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pisi </a:t>
            </a:r>
            <a:r>
              <a:rPr lang="tr-T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install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celestia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172065" y="4425587"/>
            <a:ext cx="960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Courier New" panose="02070309020205020404" pitchFamily="49" charset="0"/>
              </a:rPr>
              <a:t>pardus</a:t>
            </a:r>
            <a:r>
              <a:rPr lang="tr-TR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000080"/>
                </a:solidFill>
                <a:latin typeface="Courier New" panose="02070309020205020404" pitchFamily="49" charset="0"/>
              </a:rPr>
              <a:t>~ # 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pisi </a:t>
            </a:r>
            <a:r>
              <a:rPr lang="tr-T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install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 /</a:t>
            </a:r>
            <a:r>
              <a:rPr lang="tr-TR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home</a:t>
            </a:r>
            <a:r>
              <a:rPr lang="tr-TR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root</a:t>
            </a:r>
            <a:r>
              <a:rPr lang="tr-TR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pardus_depom</a:t>
            </a:r>
            <a:r>
              <a:rPr lang="tr-TR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paketadi.pisi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61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Depo Ekleme ve Kald</a:t>
            </a:r>
            <a:r>
              <a:rPr lang="tr-TR" b="1" dirty="0"/>
              <a:t>ı</a:t>
            </a:r>
            <a:r>
              <a:rPr lang="tr-TR" b="1" dirty="0"/>
              <a:t>rma </a:t>
            </a:r>
            <a:r>
              <a:rPr lang="tr-TR" b="1" dirty="0"/>
              <a:t>İş</a:t>
            </a:r>
            <a:r>
              <a:rPr lang="tr-TR" b="1" dirty="0"/>
              <a:t>lemleri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Grafik Ortamdan Depo Ekleme ve Kald</a:t>
            </a:r>
            <a:r>
              <a:rPr lang="tr-TR" b="1" dirty="0"/>
              <a:t>ı</a:t>
            </a:r>
            <a:r>
              <a:rPr lang="tr-TR" b="1" dirty="0"/>
              <a:t>rma</a:t>
            </a:r>
          </a:p>
          <a:p>
            <a:r>
              <a:rPr lang="tr-TR" dirty="0"/>
              <a:t>Paket Yöneticisinde depo ekleme ve kald</a:t>
            </a:r>
            <a:r>
              <a:rPr lang="tr-TR" dirty="0"/>
              <a:t>ı</a:t>
            </a:r>
            <a:r>
              <a:rPr lang="tr-TR" dirty="0"/>
              <a:t>rma ayarlar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yapabilmek için </a:t>
            </a:r>
            <a:r>
              <a:rPr lang="tr-TR" b="1" i="1" dirty="0" smtClean="0"/>
              <a:t>Ayarlar </a:t>
            </a:r>
            <a:r>
              <a:rPr lang="tr-TR" dirty="0" smtClean="0"/>
              <a:t>menüsünden </a:t>
            </a:r>
            <a:r>
              <a:rPr lang="tr-TR" b="1" i="1" dirty="0"/>
              <a:t>Paket Yöneticisi Program</a:t>
            </a:r>
            <a:r>
              <a:rPr lang="tr-TR" b="1" i="1" dirty="0"/>
              <a:t>ı</a:t>
            </a:r>
            <a:r>
              <a:rPr lang="tr-TR" b="1" i="1" dirty="0"/>
              <a:t>n</a:t>
            </a:r>
            <a:r>
              <a:rPr lang="tr-TR" b="1" i="1" dirty="0"/>
              <a:t>ı </a:t>
            </a:r>
            <a:r>
              <a:rPr lang="tr-TR" b="1" i="1" dirty="0"/>
              <a:t>Yap</a:t>
            </a:r>
            <a:r>
              <a:rPr lang="tr-TR" b="1" i="1" dirty="0"/>
              <a:t>ı</a:t>
            </a:r>
            <a:r>
              <a:rPr lang="tr-TR" b="1" i="1" dirty="0"/>
              <a:t>land</a:t>
            </a:r>
            <a:r>
              <a:rPr lang="tr-TR" b="1" i="1" dirty="0"/>
              <a:t>ı</a:t>
            </a:r>
            <a:r>
              <a:rPr lang="tr-TR" b="1" i="1" dirty="0"/>
              <a:t>r </a:t>
            </a:r>
            <a:r>
              <a:rPr lang="tr-TR" dirty="0"/>
              <a:t>komutu seçilir</a:t>
            </a:r>
            <a:r>
              <a:rPr lang="tr-TR" dirty="0" smtClean="0"/>
              <a:t>. Ekle – Değiştir – Sil işlemleri bu ekrandan gerçekleştirilir.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31" y="2405550"/>
            <a:ext cx="5981736" cy="32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pisi </a:t>
            </a:r>
            <a:r>
              <a:rPr lang="tr-TR" b="1" dirty="0"/>
              <a:t>Komutu ile Depo Ekleme ve Kald</a:t>
            </a:r>
            <a:r>
              <a:rPr lang="tr-TR" b="1" dirty="0"/>
              <a:t>ı</a:t>
            </a:r>
            <a:r>
              <a:rPr lang="tr-TR" b="1" dirty="0"/>
              <a:t>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Depo ekleme ve kald</a:t>
            </a:r>
            <a:r>
              <a:rPr lang="tr-TR" dirty="0"/>
              <a:t>ı</a:t>
            </a:r>
            <a:r>
              <a:rPr lang="tr-TR" dirty="0"/>
              <a:t>rma i</a:t>
            </a:r>
            <a:r>
              <a:rPr lang="tr-TR" dirty="0"/>
              <a:t>ş</a:t>
            </a:r>
            <a:r>
              <a:rPr lang="tr-TR" dirty="0"/>
              <a:t>lemleri, komut sat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ndan da gerçekle</a:t>
            </a:r>
            <a:r>
              <a:rPr lang="tr-TR" dirty="0"/>
              <a:t>ş</a:t>
            </a:r>
            <a:r>
              <a:rPr lang="tr-TR" dirty="0"/>
              <a:t>tirilebilir. </a:t>
            </a:r>
            <a:r>
              <a:rPr lang="tr-TR" dirty="0" smtClean="0"/>
              <a:t>Depo eklemek </a:t>
            </a:r>
            <a:r>
              <a:rPr lang="tr-TR" dirty="0"/>
              <a:t>için, </a:t>
            </a:r>
            <a:r>
              <a:rPr lang="tr-TR" dirty="0" smtClean="0"/>
              <a:t>Örnekte </a:t>
            </a:r>
            <a:r>
              <a:rPr lang="tr-TR" dirty="0"/>
              <a:t>gösterildi</a:t>
            </a:r>
            <a:r>
              <a:rPr lang="tr-TR" dirty="0"/>
              <a:t>ğ</a:t>
            </a:r>
            <a:r>
              <a:rPr lang="tr-TR" dirty="0"/>
              <a:t>i gibi, </a:t>
            </a:r>
            <a:r>
              <a:rPr lang="tr-TR" b="1" dirty="0" err="1"/>
              <a:t>add</a:t>
            </a:r>
            <a:r>
              <a:rPr lang="tr-TR" b="1" dirty="0"/>
              <a:t>-repo </a:t>
            </a:r>
            <a:r>
              <a:rPr lang="tr-TR" dirty="0"/>
              <a:t>parametresini </a:t>
            </a:r>
            <a:r>
              <a:rPr lang="tr-TR" i="1" dirty="0"/>
              <a:t>depo ad</a:t>
            </a:r>
            <a:r>
              <a:rPr lang="tr-TR" i="1" dirty="0"/>
              <a:t>ı </a:t>
            </a:r>
            <a:r>
              <a:rPr lang="tr-TR" dirty="0"/>
              <a:t>ve </a:t>
            </a:r>
            <a:r>
              <a:rPr lang="tr-TR" i="1" dirty="0" smtClean="0"/>
              <a:t>depo adresi </a:t>
            </a:r>
            <a:r>
              <a:rPr lang="tr-TR" dirty="0"/>
              <a:t>parametreleri ile birlikte kullanarak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Depo kald</a:t>
            </a:r>
            <a:r>
              <a:rPr lang="tr-TR" dirty="0"/>
              <a:t>ı</a:t>
            </a:r>
            <a:r>
              <a:rPr lang="tr-TR" dirty="0"/>
              <a:t>rmak için, </a:t>
            </a:r>
            <a:r>
              <a:rPr lang="tr-TR" dirty="0" smtClean="0"/>
              <a:t>Örnekte gösterildiği </a:t>
            </a:r>
            <a:r>
              <a:rPr lang="tr-TR" dirty="0"/>
              <a:t>gibi, </a:t>
            </a:r>
            <a:r>
              <a:rPr lang="tr-TR" b="1" dirty="0"/>
              <a:t>pisi </a:t>
            </a:r>
            <a:r>
              <a:rPr lang="tr-TR" dirty="0"/>
              <a:t>komutundan </a:t>
            </a:r>
            <a:r>
              <a:rPr lang="tr-TR" dirty="0" smtClean="0"/>
              <a:t>sonra </a:t>
            </a:r>
            <a:r>
              <a:rPr lang="tr-TR" b="1" dirty="0" err="1" smtClean="0"/>
              <a:t>remove</a:t>
            </a:r>
            <a:r>
              <a:rPr lang="tr-TR" b="1" dirty="0" smtClean="0"/>
              <a:t>-repo </a:t>
            </a:r>
            <a:r>
              <a:rPr lang="tr-TR" dirty="0"/>
              <a:t>parametresini kullan</a:t>
            </a:r>
            <a:r>
              <a:rPr lang="tr-TR" dirty="0"/>
              <a:t>ı</a:t>
            </a:r>
            <a:r>
              <a:rPr lang="tr-TR" dirty="0"/>
              <a:t>n ve ard</a:t>
            </a:r>
            <a:r>
              <a:rPr lang="tr-TR" dirty="0"/>
              <a:t>ı</a:t>
            </a:r>
            <a:r>
              <a:rPr lang="tr-TR" dirty="0"/>
              <a:t>ndan sadece </a:t>
            </a:r>
            <a:r>
              <a:rPr lang="tr-TR" i="1" dirty="0"/>
              <a:t>depo ad</a:t>
            </a:r>
            <a:r>
              <a:rPr lang="tr-TR" i="1" dirty="0"/>
              <a:t>ı </a:t>
            </a:r>
            <a:r>
              <a:rPr lang="tr-TR" dirty="0"/>
              <a:t>parametresini verin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Eğer </a:t>
            </a:r>
            <a:r>
              <a:rPr lang="tr-TR" dirty="0"/>
              <a:t>birden fazla depoyu birden kald</a:t>
            </a:r>
            <a:r>
              <a:rPr lang="tr-TR" dirty="0"/>
              <a:t>ı</a:t>
            </a:r>
            <a:r>
              <a:rPr lang="tr-TR" dirty="0"/>
              <a:t>rmak istiyorsan</a:t>
            </a:r>
            <a:r>
              <a:rPr lang="tr-TR" dirty="0"/>
              <a:t>ı</a:t>
            </a:r>
            <a:r>
              <a:rPr lang="tr-TR" dirty="0"/>
              <a:t>z depolar</a:t>
            </a:r>
            <a:r>
              <a:rPr lang="tr-TR" dirty="0"/>
              <a:t>ı</a:t>
            </a:r>
            <a:r>
              <a:rPr lang="tr-TR" dirty="0"/>
              <a:t>n isimlerini </a:t>
            </a:r>
            <a:r>
              <a:rPr lang="tr-TR" dirty="0" smtClean="0"/>
              <a:t>boşlukla ayırarak </a:t>
            </a:r>
            <a:r>
              <a:rPr lang="tr-TR" dirty="0"/>
              <a:t>yazabilirsiniz.</a:t>
            </a:r>
          </a:p>
          <a:p>
            <a:r>
              <a:rPr lang="tr-TR" dirty="0"/>
              <a:t>Sistemde hangi depolar</a:t>
            </a:r>
            <a:r>
              <a:rPr lang="tr-TR" dirty="0"/>
              <a:t>ı</a:t>
            </a:r>
            <a:r>
              <a:rPr lang="tr-TR" dirty="0"/>
              <a:t>n oldu</a:t>
            </a:r>
            <a:r>
              <a:rPr lang="tr-TR" dirty="0"/>
              <a:t>ğ</a:t>
            </a:r>
            <a:r>
              <a:rPr lang="tr-TR" dirty="0"/>
              <a:t>unu listelemek için ise, </a:t>
            </a:r>
            <a:r>
              <a:rPr lang="tr-TR" dirty="0" smtClean="0"/>
              <a:t>Örnekteki </a:t>
            </a:r>
            <a:r>
              <a:rPr lang="tr-TR" dirty="0"/>
              <a:t>gibi </a:t>
            </a:r>
            <a:r>
              <a:rPr lang="tr-TR" b="1" dirty="0" err="1" smtClean="0"/>
              <a:t>listrepo</a:t>
            </a:r>
            <a:r>
              <a:rPr lang="tr-TR" b="1" dirty="0" smtClean="0"/>
              <a:t> </a:t>
            </a:r>
            <a:r>
              <a:rPr lang="tr-TR" dirty="0" smtClean="0"/>
              <a:t>parametresini </a:t>
            </a:r>
            <a:r>
              <a:rPr lang="tr-TR" dirty="0"/>
              <a:t>kullanabilirsiniz.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7279" y="1852070"/>
            <a:ext cx="927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80"/>
                </a:solidFill>
                <a:latin typeface="Courier New" panose="02070309020205020404" pitchFamily="49" charset="0"/>
              </a:rPr>
              <a:t># </a:t>
            </a:r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pisi add-repo </a:t>
            </a:r>
            <a:r>
              <a:rPr lang="it-IT" b="1" dirty="0">
                <a:solidFill>
                  <a:srgbClr val="000080"/>
                </a:solidFill>
                <a:latin typeface="Courier New" panose="02070309020205020404" pitchFamily="49" charset="0"/>
              </a:rPr>
              <a:t>depo_adi </a:t>
            </a:r>
            <a:r>
              <a:rPr lang="it-IT" b="1" dirty="0">
                <a:solidFill>
                  <a:srgbClr val="003300"/>
                </a:solidFill>
                <a:latin typeface="Courier New" panose="02070309020205020404" pitchFamily="49" charset="0"/>
              </a:rPr>
              <a:t>http://depo.adresi.com/pisi-index.xml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097279" y="3149835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80"/>
                </a:solidFill>
                <a:latin typeface="Courier New" panose="02070309020205020404" pitchFamily="49" charset="0"/>
              </a:rPr>
              <a:t># 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pisi </a:t>
            </a:r>
            <a:r>
              <a:rPr lang="tr-T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remove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-repo </a:t>
            </a:r>
            <a:r>
              <a:rPr lang="tr-TR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depo_adi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97279" y="497886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80"/>
                </a:solidFill>
                <a:latin typeface="Courier New" panose="02070309020205020404" pitchFamily="49" charset="0"/>
              </a:rPr>
              <a:t># 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pisi </a:t>
            </a:r>
            <a:r>
              <a:rPr lang="tr-T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tr-TR" b="1" dirty="0">
                <a:solidFill>
                  <a:srgbClr val="000000"/>
                </a:solidFill>
                <a:latin typeface="Courier New" panose="02070309020205020404" pitchFamily="49" charset="0"/>
              </a:rPr>
              <a:t>-repo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24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MEB Bilişim Teknolojileri, Açık Kaynak İşletim Sistemi Kullanımı. (Ankara 2013)</a:t>
            </a:r>
          </a:p>
          <a:p>
            <a:r>
              <a:rPr lang="tr-TR" dirty="0" smtClean="0"/>
              <a:t>2- </a:t>
            </a:r>
            <a:r>
              <a:rPr lang="tr-TR" dirty="0">
                <a:hlinkClick r:id="rId2"/>
              </a:rPr>
              <a:t>https://www.pardus.org.tr/pardus-kurulum-kilavuzu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16.01.2020 22:00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Aç</a:t>
            </a:r>
            <a:r>
              <a:rPr lang="tr-TR" sz="2400" dirty="0"/>
              <a:t>ı</a:t>
            </a:r>
            <a:r>
              <a:rPr lang="tr-TR" sz="2400" dirty="0"/>
              <a:t>k kaynak kodlu i</a:t>
            </a:r>
            <a:r>
              <a:rPr lang="tr-TR" sz="2400" dirty="0"/>
              <a:t>ş</a:t>
            </a:r>
            <a:r>
              <a:rPr lang="tr-TR" sz="2400" dirty="0"/>
              <a:t>letim sistemlerinde, kurulum s</a:t>
            </a:r>
            <a:r>
              <a:rPr lang="tr-TR" sz="2400" dirty="0"/>
              <a:t>ı</a:t>
            </a:r>
            <a:r>
              <a:rPr lang="tr-TR" sz="2400" dirty="0"/>
              <a:t>ras</a:t>
            </a:r>
            <a:r>
              <a:rPr lang="tr-TR" sz="2400" dirty="0"/>
              <a:t>ı</a:t>
            </a:r>
            <a:r>
              <a:rPr lang="tr-TR" sz="2400" dirty="0"/>
              <a:t>nda yüklenmemi</a:t>
            </a:r>
            <a:r>
              <a:rPr lang="tr-TR" sz="2400" dirty="0"/>
              <a:t>ş</a:t>
            </a:r>
            <a:r>
              <a:rPr lang="tr-TR" sz="2400" dirty="0"/>
              <a:t>, </a:t>
            </a:r>
            <a:r>
              <a:rPr lang="tr-TR" sz="2400" dirty="0" smtClean="0"/>
              <a:t>standart sürümle </a:t>
            </a:r>
            <a:r>
              <a:rPr lang="tr-TR" sz="2400" dirty="0"/>
              <a:t>gelen birçok program</a:t>
            </a:r>
            <a:r>
              <a:rPr lang="tr-TR" sz="2400" dirty="0"/>
              <a:t>ı</a:t>
            </a:r>
            <a:r>
              <a:rPr lang="tr-TR" sz="2400" dirty="0"/>
              <a:t>n yan</a:t>
            </a:r>
            <a:r>
              <a:rPr lang="tr-TR" sz="2400" dirty="0"/>
              <a:t>ı </a:t>
            </a:r>
            <a:r>
              <a:rPr lang="tr-TR" sz="2400" dirty="0"/>
              <a:t>s</a:t>
            </a:r>
            <a:r>
              <a:rPr lang="tr-TR" sz="2400" dirty="0"/>
              <a:t>ı</a:t>
            </a:r>
            <a:r>
              <a:rPr lang="tr-TR" sz="2400" dirty="0"/>
              <a:t>ra, sistem ile uyumlu uygulamalar da </a:t>
            </a:r>
            <a:r>
              <a:rPr lang="tr-TR" sz="2400" dirty="0" smtClean="0"/>
              <a:t>İnternet ortamından </a:t>
            </a:r>
            <a:r>
              <a:rPr lang="tr-TR" sz="2400" dirty="0"/>
              <a:t>edinilerek sisteme yüklenebilir. </a:t>
            </a:r>
            <a:r>
              <a:rPr lang="tr-TR" sz="2400" dirty="0" err="1"/>
              <a:t>RedHat</a:t>
            </a:r>
            <a:r>
              <a:rPr lang="tr-TR" sz="2400" dirty="0"/>
              <a:t> tabanl</a:t>
            </a:r>
            <a:r>
              <a:rPr lang="tr-TR" sz="2400" dirty="0"/>
              <a:t>ı </a:t>
            </a:r>
            <a:r>
              <a:rPr lang="tr-TR" sz="2400" dirty="0"/>
              <a:t>sistemlerde (</a:t>
            </a:r>
            <a:r>
              <a:rPr lang="tr-TR" sz="2400" dirty="0" err="1"/>
              <a:t>RedHat</a:t>
            </a:r>
            <a:r>
              <a:rPr lang="tr-TR" sz="2400" dirty="0"/>
              <a:t>, </a:t>
            </a:r>
            <a:r>
              <a:rPr lang="tr-TR" sz="2400" dirty="0" err="1" smtClean="0"/>
              <a:t>Mandrake</a:t>
            </a:r>
            <a:r>
              <a:rPr lang="tr-TR" sz="2400" dirty="0" smtClean="0"/>
              <a:t>, Gelecek </a:t>
            </a:r>
            <a:r>
              <a:rPr lang="tr-TR" sz="2400" dirty="0"/>
              <a:t>vb.) program ekleme, kald</a:t>
            </a:r>
            <a:r>
              <a:rPr lang="tr-TR" sz="2400" dirty="0"/>
              <a:t>ı</a:t>
            </a:r>
            <a:r>
              <a:rPr lang="tr-TR" sz="2400" dirty="0"/>
              <a:t>rma ve güncelleme i</a:t>
            </a:r>
            <a:r>
              <a:rPr lang="tr-TR" sz="2400" dirty="0"/>
              <a:t>ş</a:t>
            </a:r>
            <a:r>
              <a:rPr lang="tr-TR" sz="2400" dirty="0"/>
              <a:t>lemleri için RPM, DPKG </a:t>
            </a:r>
            <a:r>
              <a:rPr lang="tr-TR" sz="2400" dirty="0" smtClean="0"/>
              <a:t>ve </a:t>
            </a:r>
            <a:r>
              <a:rPr lang="tr-TR" sz="2400" dirty="0" err="1" smtClean="0"/>
              <a:t>Portage</a:t>
            </a:r>
            <a:r>
              <a:rPr lang="tr-TR" sz="2400" dirty="0" smtClean="0"/>
              <a:t> </a:t>
            </a:r>
            <a:r>
              <a:rPr lang="tr-TR" sz="2400" dirty="0"/>
              <a:t>gibi paket yöneticileri kullan</a:t>
            </a:r>
            <a:r>
              <a:rPr lang="tr-TR" sz="2400" dirty="0"/>
              <a:t>ı</a:t>
            </a:r>
            <a:r>
              <a:rPr lang="tr-TR" sz="2400" dirty="0"/>
              <a:t>lmaktad</a:t>
            </a:r>
            <a:r>
              <a:rPr lang="tr-TR" sz="2400" dirty="0"/>
              <a:t>ı</a:t>
            </a:r>
            <a:r>
              <a:rPr lang="tr-TR" sz="2400" dirty="0"/>
              <a:t>r. </a:t>
            </a:r>
            <a:r>
              <a:rPr lang="tr-TR" sz="2400" dirty="0" err="1"/>
              <a:t>Pardus'ta</a:t>
            </a:r>
            <a:r>
              <a:rPr lang="tr-TR" sz="2400" dirty="0"/>
              <a:t> ise hâlihaz</a:t>
            </a:r>
            <a:r>
              <a:rPr lang="tr-TR" sz="2400" dirty="0"/>
              <a:t>ı</a:t>
            </a:r>
            <a:r>
              <a:rPr lang="tr-TR" sz="2400" dirty="0"/>
              <a:t>rda var olan ve </a:t>
            </a:r>
            <a:r>
              <a:rPr lang="tr-TR" sz="2400" dirty="0" smtClean="0"/>
              <a:t>yaygın olarak </a:t>
            </a:r>
            <a:r>
              <a:rPr lang="tr-TR" sz="2400" dirty="0"/>
              <a:t>kullan</a:t>
            </a:r>
            <a:r>
              <a:rPr lang="tr-TR" sz="2400" dirty="0"/>
              <a:t>ı</a:t>
            </a:r>
            <a:r>
              <a:rPr lang="tr-TR" sz="2400" dirty="0"/>
              <a:t>lan bu paket yöneticilerinin yerine, </a:t>
            </a:r>
            <a:r>
              <a:rPr lang="tr-TR" sz="2400" b="1" dirty="0" err="1"/>
              <a:t>PiSi</a:t>
            </a:r>
            <a:r>
              <a:rPr lang="tr-TR" sz="2400" b="1" dirty="0"/>
              <a:t> </a:t>
            </a:r>
            <a:r>
              <a:rPr lang="tr-TR" sz="2400" dirty="0"/>
              <a:t>olarak adland</a:t>
            </a:r>
            <a:r>
              <a:rPr lang="tr-TR" sz="2400" dirty="0"/>
              <a:t>ı</a:t>
            </a:r>
            <a:r>
              <a:rPr lang="tr-TR" sz="2400" dirty="0"/>
              <a:t>r</a:t>
            </a:r>
            <a:r>
              <a:rPr lang="tr-TR" sz="2400" dirty="0"/>
              <a:t>ı</a:t>
            </a:r>
            <a:r>
              <a:rPr lang="tr-TR" sz="2400" dirty="0"/>
              <a:t>lan, daha basit</a:t>
            </a:r>
            <a:r>
              <a:rPr lang="tr-TR" sz="2400" dirty="0" smtClean="0"/>
              <a:t>, anlaşılır </a:t>
            </a:r>
            <a:r>
              <a:rPr lang="tr-TR" sz="2400" dirty="0"/>
              <a:t>ve kullan</a:t>
            </a:r>
            <a:r>
              <a:rPr lang="tr-TR" sz="2400" dirty="0"/>
              <a:t>ı</a:t>
            </a:r>
            <a:r>
              <a:rPr lang="tr-TR" sz="2400" dirty="0"/>
              <a:t>m</a:t>
            </a:r>
            <a:r>
              <a:rPr lang="tr-TR" sz="2400" dirty="0"/>
              <a:t>ı </a:t>
            </a:r>
            <a:r>
              <a:rPr lang="tr-TR" sz="2400" dirty="0"/>
              <a:t>kolay bir paket yönetim sistemi geli</a:t>
            </a:r>
            <a:r>
              <a:rPr lang="tr-TR" sz="2400" dirty="0"/>
              <a:t>ş</a:t>
            </a:r>
            <a:r>
              <a:rPr lang="tr-TR" sz="2400" dirty="0"/>
              <a:t>tirilmi</a:t>
            </a:r>
            <a:r>
              <a:rPr lang="tr-TR" sz="2400" dirty="0"/>
              <a:t>ş</a:t>
            </a:r>
            <a:r>
              <a:rPr lang="tr-TR" sz="2400" dirty="0"/>
              <a:t>tir.</a:t>
            </a:r>
          </a:p>
        </p:txBody>
      </p:sp>
    </p:spTree>
    <p:extLst>
      <p:ext uri="{BB962C8B-B14F-4D97-AF65-F5344CB8AC3E}">
        <p14:creationId xmlns:p14="http://schemas.microsoft.com/office/powerpoint/2010/main" val="12884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Paket Yöneticisi Nedir?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Paket</a:t>
            </a:r>
            <a:r>
              <a:rPr lang="tr-TR" dirty="0"/>
              <a:t>, bir uygulamay</a:t>
            </a:r>
            <a:r>
              <a:rPr lang="tr-TR" dirty="0"/>
              <a:t>ı </a:t>
            </a:r>
            <a:r>
              <a:rPr lang="tr-TR" dirty="0"/>
              <a:t>ya da i</a:t>
            </a:r>
            <a:r>
              <a:rPr lang="tr-TR" dirty="0"/>
              <a:t>ş</a:t>
            </a:r>
            <a:r>
              <a:rPr lang="tr-TR" dirty="0"/>
              <a:t>letim sisteminin bir parças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tüm bile</a:t>
            </a:r>
            <a:r>
              <a:rPr lang="tr-TR" dirty="0"/>
              <a:t>ş</a:t>
            </a:r>
            <a:r>
              <a:rPr lang="tr-TR" dirty="0"/>
              <a:t>enleriyle toplu</a:t>
            </a:r>
          </a:p>
          <a:p>
            <a:r>
              <a:rPr lang="tr-TR" dirty="0"/>
              <a:t>olarak ifade eden kavramd</a:t>
            </a:r>
            <a:r>
              <a:rPr lang="tr-TR" dirty="0"/>
              <a:t>ı</a:t>
            </a:r>
            <a:r>
              <a:rPr lang="tr-TR" dirty="0"/>
              <a:t>r. Örne</a:t>
            </a:r>
            <a:r>
              <a:rPr lang="tr-TR" dirty="0"/>
              <a:t>ğ</a:t>
            </a:r>
            <a:r>
              <a:rPr lang="tr-TR" dirty="0"/>
              <a:t>in, </a:t>
            </a:r>
            <a:r>
              <a:rPr lang="tr-TR" dirty="0" err="1"/>
              <a:t>Pardus'ta</a:t>
            </a:r>
            <a:r>
              <a:rPr lang="tr-TR" dirty="0"/>
              <a:t> geli</a:t>
            </a:r>
            <a:r>
              <a:rPr lang="tr-TR" dirty="0"/>
              <a:t>ş</a:t>
            </a:r>
            <a:r>
              <a:rPr lang="tr-TR" dirty="0"/>
              <a:t>mi</a:t>
            </a:r>
            <a:r>
              <a:rPr lang="tr-TR" dirty="0"/>
              <a:t>ş </a:t>
            </a:r>
            <a:r>
              <a:rPr lang="tr-TR" dirty="0"/>
              <a:t>bir resim i</a:t>
            </a:r>
            <a:r>
              <a:rPr lang="tr-TR" dirty="0"/>
              <a:t>ş</a:t>
            </a:r>
            <a:r>
              <a:rPr lang="tr-TR" dirty="0"/>
              <a:t>leme program</a:t>
            </a:r>
            <a:r>
              <a:rPr lang="tr-TR" dirty="0"/>
              <a:t>ı </a:t>
            </a:r>
            <a:r>
              <a:rPr lang="tr-TR" dirty="0"/>
              <a:t>olan</a:t>
            </a:r>
          </a:p>
          <a:p>
            <a:r>
              <a:rPr lang="tr-TR" i="1" dirty="0" err="1"/>
              <a:t>gimp</a:t>
            </a:r>
            <a:r>
              <a:rPr lang="tr-TR" i="1" dirty="0"/>
              <a:t> </a:t>
            </a:r>
            <a:r>
              <a:rPr lang="tr-TR" dirty="0"/>
              <a:t>ya da yaz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larla ilgili sürücülerin bulundu</a:t>
            </a:r>
            <a:r>
              <a:rPr lang="tr-TR" dirty="0"/>
              <a:t>ğ</a:t>
            </a:r>
            <a:r>
              <a:rPr lang="tr-TR" dirty="0"/>
              <a:t>u </a:t>
            </a:r>
            <a:r>
              <a:rPr lang="tr-TR" i="1" dirty="0" err="1"/>
              <a:t>foomatic-db</a:t>
            </a:r>
            <a:r>
              <a:rPr lang="tr-TR" i="1" dirty="0"/>
              <a:t> </a:t>
            </a:r>
            <a:r>
              <a:rPr lang="tr-TR" dirty="0"/>
              <a:t>birer pakettir. </a:t>
            </a:r>
            <a:r>
              <a:rPr lang="tr-TR" dirty="0" err="1"/>
              <a:t>Pardus'ta</a:t>
            </a:r>
            <a:endParaRPr lang="tr-TR" dirty="0"/>
          </a:p>
          <a:p>
            <a:r>
              <a:rPr lang="tr-TR" dirty="0"/>
              <a:t>sistem için veya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 </a:t>
            </a:r>
            <a:r>
              <a:rPr lang="tr-TR" dirty="0"/>
              <a:t>için gerekli olan bunlara benzer yüzlerce paket, sisteme kurulu</a:t>
            </a:r>
          </a:p>
          <a:p>
            <a:r>
              <a:rPr lang="tr-TR" dirty="0"/>
              <a:t>olarak gelir. Bu paketleri kurup kald</a:t>
            </a:r>
            <a:r>
              <a:rPr lang="tr-TR" dirty="0"/>
              <a:t>ı</a:t>
            </a:r>
            <a:r>
              <a:rPr lang="tr-TR" dirty="0"/>
              <a:t>rmak, çe</a:t>
            </a:r>
            <a:r>
              <a:rPr lang="tr-TR" dirty="0"/>
              <a:t>ş</a:t>
            </a:r>
            <a:r>
              <a:rPr lang="tr-TR" dirty="0"/>
              <a:t>itli kaynaklardan temin etmek, sorgulamak ve</a:t>
            </a:r>
          </a:p>
          <a:p>
            <a:r>
              <a:rPr lang="tr-TR" dirty="0"/>
              <a:t>sistemdeki de</a:t>
            </a:r>
            <a:r>
              <a:rPr lang="tr-TR" dirty="0"/>
              <a:t>ğ</a:t>
            </a:r>
            <a:r>
              <a:rPr lang="tr-TR" dirty="0"/>
              <a:t>i</a:t>
            </a:r>
            <a:r>
              <a:rPr lang="tr-TR" dirty="0"/>
              <a:t>ş</a:t>
            </a:r>
            <a:r>
              <a:rPr lang="tr-TR" dirty="0"/>
              <a:t>iklikleri takip etmek için </a:t>
            </a:r>
            <a:r>
              <a:rPr lang="tr-TR" b="1" dirty="0"/>
              <a:t>paket yöneticisi </a:t>
            </a:r>
            <a:r>
              <a:rPr lang="tr-TR" dirty="0"/>
              <a:t>ad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verdi</a:t>
            </a:r>
            <a:r>
              <a:rPr lang="tr-TR" dirty="0"/>
              <a:t>ğ</a:t>
            </a:r>
            <a:r>
              <a:rPr lang="tr-TR" dirty="0"/>
              <a:t>imiz uygulamaya</a:t>
            </a:r>
          </a:p>
          <a:p>
            <a:r>
              <a:rPr lang="tr-TR" dirty="0"/>
              <a:t>ihtiyaç vard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dirty="0" err="1"/>
              <a:t>Pardus'ta</a:t>
            </a:r>
            <a:r>
              <a:rPr lang="tr-TR" dirty="0"/>
              <a:t> bulunan paket yöneticisi, </a:t>
            </a:r>
            <a:r>
              <a:rPr lang="tr-TR" b="1" dirty="0" err="1"/>
              <a:t>PiSi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Packages</a:t>
            </a:r>
            <a:r>
              <a:rPr lang="tr-TR" dirty="0"/>
              <a:t> </a:t>
            </a:r>
            <a:r>
              <a:rPr lang="tr-TR" dirty="0" err="1"/>
              <a:t>Installed</a:t>
            </a:r>
            <a:r>
              <a:rPr lang="tr-TR" dirty="0"/>
              <a:t> </a:t>
            </a:r>
            <a:r>
              <a:rPr lang="tr-TR" dirty="0" err="1"/>
              <a:t>Successfully</a:t>
            </a:r>
            <a:r>
              <a:rPr lang="tr-TR" dirty="0"/>
              <a:t> as </a:t>
            </a:r>
            <a:r>
              <a:rPr lang="tr-TR" dirty="0" err="1"/>
              <a:t>Intended</a:t>
            </a:r>
            <a:endParaRPr lang="tr-TR" dirty="0"/>
          </a:p>
          <a:p>
            <a:r>
              <a:rPr lang="tr-TR" dirty="0"/>
              <a:t>– </a:t>
            </a:r>
            <a:r>
              <a:rPr lang="tr-TR" i="1" dirty="0"/>
              <a:t>Planland</a:t>
            </a:r>
            <a:r>
              <a:rPr lang="tr-TR" i="1" dirty="0"/>
              <a:t>ığı </a:t>
            </a:r>
            <a:r>
              <a:rPr lang="tr-TR" i="1" dirty="0"/>
              <a:t>Gibi Ba</a:t>
            </a:r>
            <a:r>
              <a:rPr lang="tr-TR" i="1" dirty="0"/>
              <a:t>ş</a:t>
            </a:r>
            <a:r>
              <a:rPr lang="tr-TR" i="1" dirty="0"/>
              <a:t>ar</a:t>
            </a:r>
            <a:r>
              <a:rPr lang="tr-TR" i="1" dirty="0"/>
              <a:t>ı</a:t>
            </a:r>
            <a:r>
              <a:rPr lang="tr-TR" i="1" dirty="0"/>
              <a:t>yla Kurulan Paketler</a:t>
            </a:r>
            <a:r>
              <a:rPr lang="tr-TR" dirty="0"/>
              <a:t>) olarak adland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lmaktad</a:t>
            </a:r>
            <a:r>
              <a:rPr lang="tr-TR" dirty="0"/>
              <a:t>ı</a:t>
            </a:r>
            <a:r>
              <a:rPr lang="tr-TR" dirty="0"/>
              <a:t>r. Anla</a:t>
            </a:r>
            <a:r>
              <a:rPr lang="tr-TR" dirty="0"/>
              <a:t>şı</a:t>
            </a:r>
            <a:r>
              <a:rPr lang="tr-TR" dirty="0"/>
              <a:t>lmas</a:t>
            </a:r>
            <a:r>
              <a:rPr lang="tr-TR" dirty="0"/>
              <a:t>ı </a:t>
            </a:r>
            <a:r>
              <a:rPr lang="tr-TR" dirty="0"/>
              <a:t>basit</a:t>
            </a:r>
          </a:p>
          <a:p>
            <a:r>
              <a:rPr lang="tr-TR" dirty="0"/>
              <a:t>ve kullan</a:t>
            </a:r>
            <a:r>
              <a:rPr lang="tr-TR" dirty="0"/>
              <a:t>ı</a:t>
            </a:r>
            <a:r>
              <a:rPr lang="tr-TR" dirty="0"/>
              <a:t>m</a:t>
            </a:r>
            <a:r>
              <a:rPr lang="tr-TR" dirty="0"/>
              <a:t>ı </a:t>
            </a:r>
            <a:r>
              <a:rPr lang="tr-TR" dirty="0"/>
              <a:t>kolay olan bu paket yöneticisi uygulamas</a:t>
            </a:r>
            <a:r>
              <a:rPr lang="tr-TR" dirty="0"/>
              <a:t>ı</a:t>
            </a:r>
            <a:r>
              <a:rPr lang="tr-TR" dirty="0"/>
              <a:t>na hem komut sisteminden hem de</a:t>
            </a:r>
          </a:p>
          <a:p>
            <a:r>
              <a:rPr lang="tr-TR" dirty="0"/>
              <a:t>grafik ortamdan ula</a:t>
            </a:r>
            <a:r>
              <a:rPr lang="tr-TR" dirty="0"/>
              <a:t>ş</a:t>
            </a:r>
            <a:r>
              <a:rPr lang="tr-TR" dirty="0"/>
              <a:t>mak mümkündür.</a:t>
            </a:r>
          </a:p>
        </p:txBody>
      </p:sp>
    </p:spTree>
    <p:extLst>
      <p:ext uri="{BB962C8B-B14F-4D97-AF65-F5344CB8AC3E}">
        <p14:creationId xmlns:p14="http://schemas.microsoft.com/office/powerpoint/2010/main" val="10343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Kaynak Paket ve </a:t>
            </a:r>
            <a:r>
              <a:rPr lang="fi-FI" b="1" dirty="0"/>
              <a:t>İ</a:t>
            </a:r>
            <a:r>
              <a:rPr lang="fi-FI" b="1" dirty="0"/>
              <a:t>kili Paket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Derlenmek üzere haz</a:t>
            </a:r>
            <a:r>
              <a:rPr lang="tr-TR" dirty="0"/>
              <a:t>ı</a:t>
            </a:r>
            <a:r>
              <a:rPr lang="tr-TR" dirty="0"/>
              <a:t>rlanm</a:t>
            </a:r>
            <a:r>
              <a:rPr lang="tr-TR" dirty="0"/>
              <a:t>ış </a:t>
            </a:r>
            <a:r>
              <a:rPr lang="tr-TR" dirty="0"/>
              <a:t>paketlere </a:t>
            </a:r>
            <a:r>
              <a:rPr lang="tr-TR" b="1" dirty="0"/>
              <a:t>kaynak paket </a:t>
            </a:r>
            <a:r>
              <a:rPr lang="tr-TR" dirty="0"/>
              <a:t>ad</a:t>
            </a:r>
            <a:r>
              <a:rPr lang="tr-TR" dirty="0"/>
              <a:t>ı </a:t>
            </a:r>
            <a:r>
              <a:rPr lang="tr-TR" dirty="0"/>
              <a:t>verilir. Bu paketler, henüz</a:t>
            </a:r>
          </a:p>
          <a:p>
            <a:r>
              <a:rPr lang="tr-TR" dirty="0"/>
              <a:t>kod halinde olduklar</a:t>
            </a:r>
            <a:r>
              <a:rPr lang="tr-TR" dirty="0"/>
              <a:t>ı</a:t>
            </a:r>
            <a:r>
              <a:rPr lang="tr-TR" dirty="0"/>
              <a:t>ndan dolay</a:t>
            </a:r>
            <a:r>
              <a:rPr lang="tr-TR" dirty="0"/>
              <a:t>ı </a:t>
            </a:r>
            <a:r>
              <a:rPr lang="tr-TR" dirty="0"/>
              <a:t>do</a:t>
            </a:r>
            <a:r>
              <a:rPr lang="tr-TR" dirty="0"/>
              <a:t>ğ</a:t>
            </a:r>
            <a:r>
              <a:rPr lang="tr-TR" dirty="0"/>
              <a:t>rudan </a:t>
            </a:r>
            <a:r>
              <a:rPr lang="tr-TR" dirty="0" err="1"/>
              <a:t>Pardus'a</a:t>
            </a:r>
            <a:r>
              <a:rPr lang="tr-TR" dirty="0"/>
              <a:t> kurulamazlar. Bir paketin </a:t>
            </a:r>
            <a:r>
              <a:rPr lang="tr-TR" dirty="0" err="1"/>
              <a:t>Pardus</a:t>
            </a:r>
            <a:r>
              <a:rPr lang="tr-TR" dirty="0"/>
              <a:t> i</a:t>
            </a:r>
            <a:r>
              <a:rPr lang="tr-TR" dirty="0"/>
              <a:t>ş</a:t>
            </a:r>
            <a:r>
              <a:rPr lang="tr-TR" dirty="0"/>
              <a:t>letim</a:t>
            </a:r>
          </a:p>
          <a:p>
            <a:r>
              <a:rPr lang="tr-TR" dirty="0"/>
              <a:t>sistemine kurulabilmesi için derlenerek, sistemde çal</a:t>
            </a:r>
            <a:r>
              <a:rPr lang="tr-TR" dirty="0"/>
              <a:t>ış</a:t>
            </a:r>
            <a:r>
              <a:rPr lang="tr-TR" dirty="0"/>
              <a:t>mak üzere haz</a:t>
            </a:r>
            <a:r>
              <a:rPr lang="tr-TR" dirty="0"/>
              <a:t>ı</a:t>
            </a:r>
            <a:r>
              <a:rPr lang="tr-TR" dirty="0"/>
              <a:t>r hale getirilmi</a:t>
            </a:r>
            <a:r>
              <a:rPr lang="tr-TR" dirty="0"/>
              <a:t>ş </a:t>
            </a:r>
            <a:r>
              <a:rPr lang="tr-TR" b="1" dirty="0"/>
              <a:t>ikili</a:t>
            </a:r>
          </a:p>
          <a:p>
            <a:r>
              <a:rPr lang="tr-TR" b="1" dirty="0"/>
              <a:t>(</a:t>
            </a:r>
            <a:r>
              <a:rPr lang="tr-TR" b="1" dirty="0" err="1"/>
              <a:t>binary</a:t>
            </a:r>
            <a:r>
              <a:rPr lang="tr-TR" b="1" dirty="0"/>
              <a:t>) paketler</a:t>
            </a:r>
            <a:r>
              <a:rPr lang="tr-TR" dirty="0"/>
              <a:t>e dönü</a:t>
            </a:r>
            <a:r>
              <a:rPr lang="tr-TR" dirty="0"/>
              <a:t>ş</a:t>
            </a:r>
            <a:r>
              <a:rPr lang="tr-TR" dirty="0"/>
              <a:t>türülmesi gerekir. Derleme i</a:t>
            </a:r>
            <a:r>
              <a:rPr lang="tr-TR" dirty="0"/>
              <a:t>ş</a:t>
            </a:r>
            <a:r>
              <a:rPr lang="tr-TR" dirty="0"/>
              <a:t>leminin ard</a:t>
            </a:r>
            <a:r>
              <a:rPr lang="tr-TR" dirty="0"/>
              <a:t>ı</a:t>
            </a:r>
            <a:r>
              <a:rPr lang="tr-TR" dirty="0"/>
              <a:t>ndan </a:t>
            </a:r>
            <a:r>
              <a:rPr lang="tr-TR" dirty="0" err="1"/>
              <a:t>paketler,</a:t>
            </a:r>
            <a:r>
              <a:rPr lang="tr-TR" b="1" dirty="0" err="1"/>
              <a:t>.pisi</a:t>
            </a:r>
            <a:r>
              <a:rPr lang="tr-TR" b="1" dirty="0"/>
              <a:t> </a:t>
            </a:r>
            <a:r>
              <a:rPr lang="tr-TR" dirty="0"/>
              <a:t>dosya</a:t>
            </a:r>
          </a:p>
          <a:p>
            <a:r>
              <a:rPr lang="tr-TR" dirty="0"/>
              <a:t>uzant</a:t>
            </a:r>
            <a:r>
              <a:rPr lang="tr-TR" dirty="0"/>
              <a:t>ı</a:t>
            </a:r>
            <a:r>
              <a:rPr lang="tr-TR" dirty="0"/>
              <a:t>s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al</a:t>
            </a:r>
            <a:r>
              <a:rPr lang="tr-TR" dirty="0"/>
              <a:t>ı</a:t>
            </a:r>
            <a:r>
              <a:rPr lang="tr-TR" dirty="0"/>
              <a:t>rlar</a:t>
            </a:r>
            <a:r>
              <a:rPr lang="tr-TR" dirty="0" smtClean="0"/>
              <a:t>.</a:t>
            </a:r>
          </a:p>
          <a:p>
            <a:r>
              <a:rPr lang="tr-TR" dirty="0" err="1"/>
              <a:t>Pardus'ta</a:t>
            </a:r>
            <a:r>
              <a:rPr lang="tr-TR" dirty="0"/>
              <a:t>, Windows i</a:t>
            </a:r>
            <a:r>
              <a:rPr lang="tr-TR" dirty="0"/>
              <a:t>ş</a:t>
            </a:r>
            <a:r>
              <a:rPr lang="tr-TR" dirty="0"/>
              <a:t>letim sistemindeki .</a:t>
            </a:r>
            <a:r>
              <a:rPr lang="tr-TR" b="1" dirty="0"/>
              <a:t>EXE </a:t>
            </a:r>
            <a:r>
              <a:rPr lang="tr-TR" dirty="0"/>
              <a:t>uzant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 </a:t>
            </a:r>
            <a:r>
              <a:rPr lang="tr-TR" dirty="0"/>
              <a:t>programlar do</a:t>
            </a:r>
            <a:r>
              <a:rPr lang="tr-TR" dirty="0"/>
              <a:t>ğ</a:t>
            </a:r>
            <a:r>
              <a:rPr lang="tr-TR" dirty="0"/>
              <a:t>rudan</a:t>
            </a:r>
          </a:p>
          <a:p>
            <a:r>
              <a:rPr lang="tr-TR" dirty="0"/>
              <a:t>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lamazlar. </a:t>
            </a:r>
            <a:r>
              <a:rPr lang="tr-TR" dirty="0" err="1"/>
              <a:t>Pardus</a:t>
            </a:r>
            <a:r>
              <a:rPr lang="tr-TR" dirty="0"/>
              <a:t> yaln</a:t>
            </a:r>
            <a:r>
              <a:rPr lang="tr-TR" dirty="0"/>
              <a:t>ı</a:t>
            </a:r>
            <a:r>
              <a:rPr lang="tr-TR" dirty="0"/>
              <a:t>zca, kendine ait </a:t>
            </a:r>
            <a:r>
              <a:rPr lang="tr-TR" b="1" dirty="0"/>
              <a:t>.pisi </a:t>
            </a:r>
            <a:r>
              <a:rPr lang="tr-TR" dirty="0"/>
              <a:t>uzant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 </a:t>
            </a:r>
            <a:r>
              <a:rPr lang="tr-TR" dirty="0"/>
              <a:t>kurulum dosyalar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destekler.</a:t>
            </a:r>
          </a:p>
          <a:p>
            <a:r>
              <a:rPr lang="tr-TR" dirty="0"/>
              <a:t>Bununla beraber, Windows programlar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birço</a:t>
            </a:r>
            <a:r>
              <a:rPr lang="tr-TR" dirty="0"/>
              <a:t>ğ</a:t>
            </a:r>
            <a:r>
              <a:rPr lang="tr-TR" dirty="0"/>
              <a:t>u </a:t>
            </a:r>
            <a:r>
              <a:rPr lang="tr-TR" i="1" dirty="0" err="1"/>
              <a:t>wine</a:t>
            </a:r>
            <a:r>
              <a:rPr lang="tr-TR" i="1" dirty="0"/>
              <a:t> </a:t>
            </a:r>
            <a:r>
              <a:rPr lang="tr-TR" dirty="0"/>
              <a:t>ad</a:t>
            </a:r>
            <a:r>
              <a:rPr lang="tr-TR" dirty="0"/>
              <a:t>ı </a:t>
            </a:r>
            <a:r>
              <a:rPr lang="tr-TR" dirty="0"/>
              <a:t>verilen bir </a:t>
            </a:r>
            <a:r>
              <a:rPr lang="tr-TR" dirty="0" err="1"/>
              <a:t>emülatör</a:t>
            </a:r>
            <a:endParaRPr lang="tr-TR" dirty="0"/>
          </a:p>
          <a:p>
            <a:r>
              <a:rPr lang="tr-TR" dirty="0"/>
              <a:t>yard</a:t>
            </a:r>
            <a:r>
              <a:rPr lang="tr-TR" dirty="0"/>
              <a:t>ı</a:t>
            </a:r>
            <a:r>
              <a:rPr lang="tr-TR" dirty="0"/>
              <a:t>m</a:t>
            </a:r>
            <a:r>
              <a:rPr lang="tr-TR" dirty="0"/>
              <a:t>ı</a:t>
            </a:r>
            <a:r>
              <a:rPr lang="tr-TR" dirty="0"/>
              <a:t>yla </a:t>
            </a:r>
            <a:r>
              <a:rPr lang="tr-TR" dirty="0" err="1"/>
              <a:t>Pardus</a:t>
            </a:r>
            <a:r>
              <a:rPr lang="tr-TR" dirty="0"/>
              <a:t> i</a:t>
            </a:r>
            <a:r>
              <a:rPr lang="tr-TR" dirty="0"/>
              <a:t>ş</a:t>
            </a:r>
            <a:r>
              <a:rPr lang="tr-TR" dirty="0"/>
              <a:t>letim sisteminde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labilmektedir.</a:t>
            </a:r>
          </a:p>
        </p:txBody>
      </p:sp>
    </p:spTree>
    <p:extLst>
      <p:ext uri="{BB962C8B-B14F-4D97-AF65-F5344CB8AC3E}">
        <p14:creationId xmlns:p14="http://schemas.microsoft.com/office/powerpoint/2010/main" val="42565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Paket Depolar</a:t>
            </a:r>
            <a:r>
              <a:rPr lang="tr-TR" b="1" dirty="0"/>
              <a:t>ı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Paket depoları, paketlerin indirilerek kullanılabileceği İnternet dizinleridir</a:t>
            </a:r>
            <a:r>
              <a:rPr lang="tr-TR" dirty="0" smtClean="0"/>
              <a:t>. Programcılar </a:t>
            </a:r>
            <a:r>
              <a:rPr lang="tr-TR" dirty="0"/>
              <a:t>tarafından geliştirilen paketler, öncelikle </a:t>
            </a:r>
            <a:r>
              <a:rPr lang="tr-TR" dirty="0" err="1"/>
              <a:t>PiSi</a:t>
            </a:r>
            <a:r>
              <a:rPr lang="tr-TR" dirty="0"/>
              <a:t> kaynak paketi olarak </a:t>
            </a:r>
            <a:r>
              <a:rPr lang="tr-TR" dirty="0" smtClean="0"/>
              <a:t>İnternet'teki </a:t>
            </a:r>
            <a:r>
              <a:rPr lang="tr-TR" i="1" dirty="0" err="1" smtClean="0"/>
              <a:t>subversion</a:t>
            </a:r>
            <a:r>
              <a:rPr lang="tr-TR" i="1" dirty="0" smtClean="0"/>
              <a:t> </a:t>
            </a:r>
            <a:r>
              <a:rPr lang="tr-TR" dirty="0"/>
              <a:t>deposuna eklenmektedir. Buraya eklenen paketler, sistem veya </a:t>
            </a:r>
            <a:r>
              <a:rPr lang="tr-TR" dirty="0" smtClean="0"/>
              <a:t>program geliştiricileri </a:t>
            </a:r>
            <a:r>
              <a:rPr lang="tr-TR" dirty="0"/>
              <a:t>tarafından incelenir, varsa hata ve kararsızlıkları giderilir. </a:t>
            </a:r>
            <a:r>
              <a:rPr lang="tr-TR" dirty="0" err="1"/>
              <a:t>Pardus</a:t>
            </a:r>
            <a:r>
              <a:rPr lang="tr-TR" dirty="0"/>
              <a:t> </a:t>
            </a:r>
            <a:r>
              <a:rPr lang="tr-TR" dirty="0" smtClean="0"/>
              <a:t>işletim sistemiyle </a:t>
            </a:r>
            <a:r>
              <a:rPr lang="tr-TR" dirty="0"/>
              <a:t>uyumluluğu kesinleşen, hataları giderilmiş paketler, derlendikten sonra</a:t>
            </a:r>
            <a:r>
              <a:rPr lang="tr-TR" dirty="0" smtClean="0"/>
              <a:t>, İnternet'teki </a:t>
            </a:r>
            <a:r>
              <a:rPr lang="tr-TR" dirty="0"/>
              <a:t>ikili </a:t>
            </a:r>
            <a:r>
              <a:rPr lang="tr-TR" dirty="0" err="1"/>
              <a:t>PiSi</a:t>
            </a:r>
            <a:r>
              <a:rPr lang="tr-TR" dirty="0"/>
              <a:t> paket deposuna eklenir. Böylece paket, genel kullanıma açılmış olur.</a:t>
            </a:r>
          </a:p>
          <a:p>
            <a:r>
              <a:rPr lang="tr-TR" dirty="0" err="1"/>
              <a:t>Pardus’un</a:t>
            </a:r>
            <a:r>
              <a:rPr lang="tr-TR" dirty="0"/>
              <a:t> 2007.3 sürümü için varsayılan ve önerilen paket deposu aşağıdaki </a:t>
            </a:r>
            <a:r>
              <a:rPr lang="tr-TR" dirty="0" smtClean="0"/>
              <a:t>internet adresinde </a:t>
            </a:r>
            <a:r>
              <a:rPr lang="tr-TR" dirty="0"/>
              <a:t>bulunmaktadır: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http</a:t>
            </a:r>
            <a:r>
              <a:rPr lang="tr-TR" dirty="0"/>
              <a:t>://paketler.pardus.org.tr/pardus-2007.3/</a:t>
            </a:r>
          </a:p>
          <a:p>
            <a:r>
              <a:rPr lang="tr-TR" dirty="0"/>
              <a:t>Paket deposunun paket yöneticisine eklenerek kullanılabilmesi için </a:t>
            </a:r>
            <a:r>
              <a:rPr lang="tr-TR" b="1" dirty="0"/>
              <a:t>.</a:t>
            </a:r>
            <a:r>
              <a:rPr lang="tr-TR" b="1" dirty="0" err="1"/>
              <a:t>xml</a:t>
            </a:r>
            <a:r>
              <a:rPr lang="tr-TR" b="1" dirty="0"/>
              <a:t> </a:t>
            </a:r>
            <a:r>
              <a:rPr lang="tr-TR" dirty="0"/>
              <a:t>uzantılı </a:t>
            </a:r>
            <a:r>
              <a:rPr lang="tr-TR" dirty="0" smtClean="0"/>
              <a:t>bir adrese </a:t>
            </a:r>
            <a:r>
              <a:rPr lang="tr-TR" dirty="0"/>
              <a:t>ihtiyacı vardır. </a:t>
            </a:r>
            <a:r>
              <a:rPr lang="tr-TR" dirty="0" err="1"/>
              <a:t>Pardus</a:t>
            </a:r>
            <a:r>
              <a:rPr lang="tr-TR" dirty="0"/>
              <a:t> paket deposunun XML adresi: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http</a:t>
            </a:r>
            <a:r>
              <a:rPr lang="tr-TR" dirty="0"/>
              <a:t>://paketler.pardus.org.tr/pardus-2007.3/pisi-index.xml.bz2</a:t>
            </a:r>
          </a:p>
          <a:p>
            <a:r>
              <a:rPr lang="tr-TR" dirty="0"/>
              <a:t>Hazırlanan paketler, depoya eklenirken gelişigüzel eklenmezler. Paket </a:t>
            </a:r>
            <a:r>
              <a:rPr lang="tr-TR" dirty="0" smtClean="0"/>
              <a:t>deposundaki programlar</a:t>
            </a:r>
            <a:r>
              <a:rPr lang="tr-TR" dirty="0"/>
              <a:t>, ağ programları, bilimsel programlar, çekirdek, donanım, vb. </a:t>
            </a:r>
            <a:r>
              <a:rPr lang="tr-TR" dirty="0" smtClean="0"/>
              <a:t>kategorilere ayrılarak </a:t>
            </a:r>
            <a:r>
              <a:rPr lang="tr-TR" dirty="0"/>
              <a:t>arşivlenmiştir. Böylelikle, her bir program paketini kendi kategorisinin </a:t>
            </a:r>
            <a:r>
              <a:rPr lang="tr-TR" dirty="0" smtClean="0"/>
              <a:t>altında bulmak </a:t>
            </a:r>
            <a:r>
              <a:rPr lang="tr-TR" dirty="0"/>
              <a:t>mümkündür.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1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Program Kurulumu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Pardus</a:t>
            </a:r>
            <a:r>
              <a:rPr lang="tr-TR" dirty="0"/>
              <a:t>, farkl</a:t>
            </a:r>
            <a:r>
              <a:rPr lang="tr-TR" dirty="0"/>
              <a:t>ı </a:t>
            </a:r>
            <a:r>
              <a:rPr lang="tr-TR" dirty="0"/>
              <a:t>mimarisiyle kendisine özgü haz</a:t>
            </a:r>
            <a:r>
              <a:rPr lang="tr-TR" dirty="0"/>
              <a:t>ı</a:t>
            </a:r>
            <a:r>
              <a:rPr lang="tr-TR" dirty="0"/>
              <a:t>rlanm</a:t>
            </a:r>
            <a:r>
              <a:rPr lang="tr-TR" dirty="0"/>
              <a:t>ış </a:t>
            </a:r>
            <a:r>
              <a:rPr lang="tr-TR" dirty="0"/>
              <a:t>programlarla çal</a:t>
            </a:r>
            <a:r>
              <a:rPr lang="tr-TR" dirty="0"/>
              <a:t>ışı</a:t>
            </a:r>
            <a:r>
              <a:rPr lang="tr-TR" dirty="0"/>
              <a:t>r. Bu</a:t>
            </a:r>
          </a:p>
          <a:p>
            <a:r>
              <a:rPr lang="tr-TR" dirty="0"/>
              <a:t>programlar için öncelikli kaynak olarak </a:t>
            </a:r>
            <a:r>
              <a:rPr lang="tr-TR" dirty="0" err="1"/>
              <a:t>Pardus'un</a:t>
            </a:r>
            <a:r>
              <a:rPr lang="tr-TR" dirty="0"/>
              <a:t> resmi </a:t>
            </a:r>
            <a:r>
              <a:rPr lang="tr-TR" dirty="0"/>
              <a:t>İ</a:t>
            </a:r>
            <a:r>
              <a:rPr lang="tr-TR" dirty="0"/>
              <a:t>nternet deposu belirlenmi</a:t>
            </a:r>
            <a:r>
              <a:rPr lang="tr-TR" dirty="0"/>
              <a:t>ş</a:t>
            </a:r>
            <a:r>
              <a:rPr lang="tr-TR" dirty="0"/>
              <a:t>tir. Bu</a:t>
            </a:r>
          </a:p>
          <a:p>
            <a:r>
              <a:rPr lang="tr-TR" dirty="0"/>
              <a:t>depo,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lara, sistemle son derece uyumlu, ba</a:t>
            </a:r>
            <a:r>
              <a:rPr lang="tr-TR" dirty="0"/>
              <a:t>ş</a:t>
            </a:r>
            <a:r>
              <a:rPr lang="tr-TR" dirty="0"/>
              <a:t>ka programlarla ortak çal</a:t>
            </a:r>
            <a:r>
              <a:rPr lang="tr-TR" dirty="0"/>
              <a:t>ış</a:t>
            </a:r>
            <a:r>
              <a:rPr lang="tr-TR" dirty="0"/>
              <a:t>ma</a:t>
            </a:r>
          </a:p>
          <a:p>
            <a:r>
              <a:rPr lang="tr-TR" dirty="0"/>
              <a:t>yetenekleri en </a:t>
            </a:r>
            <a:r>
              <a:rPr lang="tr-TR" dirty="0" smtClean="0"/>
              <a:t>üst düzeyde olan yeni olanaklar sunar.</a:t>
            </a:r>
          </a:p>
          <a:p>
            <a:r>
              <a:rPr lang="tr-TR" dirty="0"/>
              <a:t>Bir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</a:t>
            </a:r>
            <a:r>
              <a:rPr lang="tr-TR" dirty="0" err="1"/>
              <a:t>Pardus'u</a:t>
            </a:r>
            <a:r>
              <a:rPr lang="tr-TR" dirty="0"/>
              <a:t> ilk kurdu</a:t>
            </a:r>
            <a:r>
              <a:rPr lang="tr-TR" dirty="0"/>
              <a:t>ğ</a:t>
            </a:r>
            <a:r>
              <a:rPr lang="tr-TR" dirty="0"/>
              <a:t>u ana geri dönecek olursak; Kaptan Masaüstü, a</a:t>
            </a:r>
            <a:r>
              <a:rPr lang="tr-TR" dirty="0"/>
              <a:t>ğ</a:t>
            </a:r>
          </a:p>
          <a:p>
            <a:r>
              <a:rPr lang="tr-TR" dirty="0"/>
              <a:t>ayarlar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yap</a:t>
            </a:r>
            <a:r>
              <a:rPr lang="tr-TR" dirty="0"/>
              <a:t>ı</a:t>
            </a:r>
            <a:r>
              <a:rPr lang="tr-TR" dirty="0"/>
              <a:t>land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lmas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n ard</a:t>
            </a:r>
            <a:r>
              <a:rPr lang="tr-TR" dirty="0"/>
              <a:t>ı</a:t>
            </a:r>
            <a:r>
              <a:rPr lang="tr-TR" dirty="0"/>
              <a:t>ndan 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dan güncellemeleri takip eden bir</a:t>
            </a:r>
          </a:p>
          <a:p>
            <a:r>
              <a:rPr lang="tr-TR" dirty="0"/>
              <a:t>programc</a:t>
            </a:r>
            <a:r>
              <a:rPr lang="tr-TR" dirty="0"/>
              <a:t>ığı</a:t>
            </a:r>
            <a:r>
              <a:rPr lang="tr-TR" dirty="0"/>
              <a:t>n görev çubu</a:t>
            </a:r>
            <a:r>
              <a:rPr lang="tr-TR" dirty="0"/>
              <a:t>ğ</a:t>
            </a:r>
            <a:r>
              <a:rPr lang="tr-TR" dirty="0"/>
              <a:t>unda çal</a:t>
            </a:r>
            <a:r>
              <a:rPr lang="tr-TR" dirty="0"/>
              <a:t>ış</a:t>
            </a:r>
            <a:r>
              <a:rPr lang="tr-TR" dirty="0"/>
              <a:t>mas</a:t>
            </a:r>
            <a:r>
              <a:rPr lang="tr-TR" dirty="0"/>
              <a:t>ı </a:t>
            </a:r>
            <a:r>
              <a:rPr lang="tr-TR" dirty="0"/>
              <a:t>için izin ister. Bu soruya “Evet” yan</a:t>
            </a:r>
            <a:r>
              <a:rPr lang="tr-TR" dirty="0"/>
              <a:t>ı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veren</a:t>
            </a:r>
          </a:p>
          <a:p>
            <a:r>
              <a:rPr lang="tr-TR" dirty="0"/>
              <a:t>kullan</a:t>
            </a:r>
            <a:r>
              <a:rPr lang="tr-TR" dirty="0"/>
              <a:t>ı</a:t>
            </a:r>
            <a:r>
              <a:rPr lang="tr-TR" dirty="0"/>
              <a:t>c</a:t>
            </a:r>
            <a:r>
              <a:rPr lang="tr-TR" dirty="0"/>
              <a:t>ı</a:t>
            </a:r>
            <a:r>
              <a:rPr lang="tr-TR" dirty="0"/>
              <a:t>lar kendi belirledikleri aral</a:t>
            </a:r>
            <a:r>
              <a:rPr lang="tr-TR" dirty="0"/>
              <a:t>ı</a:t>
            </a:r>
            <a:r>
              <a:rPr lang="tr-TR" dirty="0"/>
              <a:t>klarla, kulland</a:t>
            </a:r>
            <a:r>
              <a:rPr lang="tr-TR" dirty="0"/>
              <a:t>ı</a:t>
            </a:r>
            <a:r>
              <a:rPr lang="tr-TR" dirty="0"/>
              <a:t>klar</a:t>
            </a:r>
            <a:r>
              <a:rPr lang="tr-TR" dirty="0"/>
              <a:t>ı </a:t>
            </a:r>
            <a:r>
              <a:rPr lang="tr-TR" dirty="0"/>
              <a:t>programlar</a:t>
            </a:r>
            <a:r>
              <a:rPr lang="tr-TR" dirty="0"/>
              <a:t>ı</a:t>
            </a:r>
            <a:r>
              <a:rPr lang="tr-TR" dirty="0"/>
              <a:t>n daha güncel, yüksek</a:t>
            </a:r>
          </a:p>
          <a:p>
            <a:r>
              <a:rPr lang="tr-TR" dirty="0"/>
              <a:t>performansl</a:t>
            </a:r>
            <a:r>
              <a:rPr lang="tr-TR" dirty="0"/>
              <a:t>ı </a:t>
            </a:r>
            <a:r>
              <a:rPr lang="tr-TR" dirty="0"/>
              <a:t>ya da güvenli sürümleri ç</a:t>
            </a:r>
            <a:r>
              <a:rPr lang="tr-TR" dirty="0"/>
              <a:t>ı</a:t>
            </a:r>
            <a:r>
              <a:rPr lang="tr-TR" dirty="0"/>
              <a:t>k</a:t>
            </a:r>
            <a:r>
              <a:rPr lang="tr-TR" dirty="0"/>
              <a:t>ı</a:t>
            </a:r>
            <a:r>
              <a:rPr lang="tr-TR" dirty="0"/>
              <a:t>p ç</a:t>
            </a:r>
            <a:r>
              <a:rPr lang="tr-TR" dirty="0"/>
              <a:t>ı</a:t>
            </a:r>
            <a:r>
              <a:rPr lang="tr-TR" dirty="0"/>
              <a:t>kmad</a:t>
            </a:r>
            <a:r>
              <a:rPr lang="tr-TR" dirty="0"/>
              <a:t>ığı </a:t>
            </a:r>
            <a:r>
              <a:rPr lang="tr-TR" dirty="0"/>
              <a:t>konusunda bilgilendirilirler. Ayn</a:t>
            </a:r>
            <a:r>
              <a:rPr lang="tr-TR" dirty="0"/>
              <a:t>ı </a:t>
            </a:r>
            <a:r>
              <a:rPr lang="tr-TR" dirty="0"/>
              <a:t>araç,</a:t>
            </a:r>
          </a:p>
          <a:p>
            <a:r>
              <a:rPr lang="tr-TR" dirty="0" err="1"/>
              <a:t>Pardus'un</a:t>
            </a:r>
            <a:r>
              <a:rPr lang="tr-TR" dirty="0"/>
              <a:t> </a:t>
            </a:r>
            <a:r>
              <a:rPr lang="tr-TR" dirty="0"/>
              <a:t>İ</a:t>
            </a:r>
            <a:r>
              <a:rPr lang="tr-TR" dirty="0"/>
              <a:t>nternet deposunda bulunan binlerce program</a:t>
            </a:r>
            <a:r>
              <a:rPr lang="tr-TR" dirty="0"/>
              <a:t>ı </a:t>
            </a:r>
            <a:r>
              <a:rPr lang="tr-TR" dirty="0"/>
              <a:t>kurmak için en uygun olan araçt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dirty="0"/>
              <a:t>Böylece çözümü uzaklarda aramaya gerek kalmaz.</a:t>
            </a:r>
          </a:p>
        </p:txBody>
      </p:sp>
    </p:spTree>
    <p:extLst>
      <p:ext uri="{BB962C8B-B14F-4D97-AF65-F5344CB8AC3E}">
        <p14:creationId xmlns:p14="http://schemas.microsoft.com/office/powerpoint/2010/main" val="1076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Paket yöneticisi</a:t>
            </a:r>
            <a:r>
              <a:rPr lang="tr-TR" dirty="0"/>
              <a:t>, </a:t>
            </a:r>
            <a:r>
              <a:rPr lang="tr-TR" dirty="0" err="1"/>
              <a:t>Pardus</a:t>
            </a:r>
            <a:r>
              <a:rPr lang="tr-TR" dirty="0"/>
              <a:t> sistemlerinde kurulu bulunan ve kurulmas</a:t>
            </a:r>
            <a:r>
              <a:rPr lang="tr-TR" dirty="0"/>
              <a:t>ı </a:t>
            </a:r>
            <a:r>
              <a:rPr lang="tr-TR" dirty="0"/>
              <a:t>istenen</a:t>
            </a:r>
          </a:p>
          <a:p>
            <a:r>
              <a:rPr lang="tr-TR" dirty="0"/>
              <a:t>yaz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mlar</a:t>
            </a:r>
            <a:r>
              <a:rPr lang="tr-TR" dirty="0"/>
              <a:t>ı</a:t>
            </a:r>
            <a:r>
              <a:rPr lang="tr-TR" dirty="0"/>
              <a:t>n yönetilmesine yard</a:t>
            </a:r>
            <a:r>
              <a:rPr lang="tr-TR" dirty="0"/>
              <a:t>ı</a:t>
            </a:r>
            <a:r>
              <a:rPr lang="tr-TR" dirty="0"/>
              <a:t>mc</a:t>
            </a:r>
            <a:r>
              <a:rPr lang="tr-TR" dirty="0"/>
              <a:t>ı </a:t>
            </a:r>
            <a:r>
              <a:rPr lang="tr-TR" dirty="0"/>
              <a:t>olan arac</a:t>
            </a:r>
            <a:r>
              <a:rPr lang="tr-TR" dirty="0"/>
              <a:t>ı</a:t>
            </a:r>
            <a:r>
              <a:rPr lang="tr-TR" dirty="0"/>
              <a:t>n ismidir. Bu araçla sistemde yüklü bulunan</a:t>
            </a:r>
          </a:p>
          <a:p>
            <a:r>
              <a:rPr lang="tr-TR" dirty="0"/>
              <a:t>programlar</a:t>
            </a:r>
            <a:r>
              <a:rPr lang="tr-TR" dirty="0"/>
              <a:t>ı</a:t>
            </a:r>
            <a:r>
              <a:rPr lang="tr-TR" dirty="0"/>
              <a:t>n listelenmesi, yeni programlar</a:t>
            </a:r>
            <a:r>
              <a:rPr lang="tr-TR" dirty="0"/>
              <a:t>ı</a:t>
            </a:r>
            <a:r>
              <a:rPr lang="tr-TR" dirty="0"/>
              <a:t>n kurulumu ya da kurulu bulunan programlar</a:t>
            </a:r>
            <a:r>
              <a:rPr lang="tr-TR" dirty="0"/>
              <a:t>ı</a:t>
            </a:r>
            <a:r>
              <a:rPr lang="tr-TR" dirty="0"/>
              <a:t>n</a:t>
            </a:r>
          </a:p>
          <a:p>
            <a:r>
              <a:rPr lang="tr-TR" dirty="0"/>
              <a:t>güncellenmesi sa</a:t>
            </a:r>
            <a:r>
              <a:rPr lang="tr-TR" dirty="0"/>
              <a:t>ğ</a:t>
            </a:r>
            <a:r>
              <a:rPr lang="tr-TR" dirty="0"/>
              <a:t>lan</a:t>
            </a:r>
            <a:r>
              <a:rPr lang="tr-TR" dirty="0"/>
              <a:t>ı</a:t>
            </a:r>
            <a:r>
              <a:rPr lang="tr-TR" dirty="0"/>
              <a:t>r.</a:t>
            </a:r>
          </a:p>
          <a:p>
            <a:r>
              <a:rPr lang="tr-TR" dirty="0"/>
              <a:t>Bunun d</a:t>
            </a:r>
            <a:r>
              <a:rPr lang="tr-TR" dirty="0"/>
              <a:t>ışı</a:t>
            </a:r>
            <a:r>
              <a:rPr lang="tr-TR" dirty="0"/>
              <a:t>nda çe</a:t>
            </a:r>
            <a:r>
              <a:rPr lang="tr-TR" dirty="0"/>
              <a:t>ş</a:t>
            </a:r>
            <a:r>
              <a:rPr lang="tr-TR" dirty="0"/>
              <a:t>itli nedenlerle vazgeçilmez öneme sahip ve </a:t>
            </a:r>
            <a:r>
              <a:rPr lang="tr-TR" b="1" dirty="0"/>
              <a:t>.</a:t>
            </a:r>
            <a:r>
              <a:rPr lang="tr-TR" b="1" dirty="0" err="1"/>
              <a:t>exe</a:t>
            </a:r>
            <a:r>
              <a:rPr lang="tr-TR" b="1" dirty="0"/>
              <a:t> </a:t>
            </a:r>
            <a:r>
              <a:rPr lang="tr-TR" dirty="0"/>
              <a:t>biçiminde olan</a:t>
            </a:r>
          </a:p>
          <a:p>
            <a:r>
              <a:rPr lang="tr-TR" dirty="0"/>
              <a:t>programlar için </a:t>
            </a:r>
            <a:r>
              <a:rPr lang="tr-TR" i="1" dirty="0"/>
              <a:t>Wine </a:t>
            </a:r>
            <a:r>
              <a:rPr lang="tr-TR" dirty="0"/>
              <a:t>uygulamas</a:t>
            </a:r>
            <a:r>
              <a:rPr lang="tr-TR" dirty="0"/>
              <a:t>ı </a:t>
            </a:r>
            <a:r>
              <a:rPr lang="tr-TR" dirty="0"/>
              <a:t>bir çözüm sunabilir. </a:t>
            </a:r>
            <a:r>
              <a:rPr lang="tr-TR" i="1" dirty="0"/>
              <a:t>Wine</a:t>
            </a:r>
            <a:r>
              <a:rPr lang="tr-TR" dirty="0"/>
              <a:t>, Windows'ta çal</a:t>
            </a:r>
            <a:r>
              <a:rPr lang="tr-TR" dirty="0"/>
              <a:t>ış</a:t>
            </a:r>
            <a:r>
              <a:rPr lang="tr-TR" dirty="0"/>
              <a:t>an</a:t>
            </a:r>
          </a:p>
          <a:p>
            <a:r>
              <a:rPr lang="tr-TR" dirty="0"/>
              <a:t>uygulamalar</a:t>
            </a:r>
            <a:r>
              <a:rPr lang="tr-TR" dirty="0"/>
              <a:t>ı</a:t>
            </a:r>
            <a:r>
              <a:rPr lang="tr-TR" dirty="0"/>
              <a:t>n </a:t>
            </a:r>
            <a:r>
              <a:rPr lang="tr-TR" dirty="0" err="1"/>
              <a:t>Pardus'ta</a:t>
            </a:r>
            <a:r>
              <a:rPr lang="tr-TR" dirty="0"/>
              <a:t> da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labilmesini sa</a:t>
            </a:r>
            <a:r>
              <a:rPr lang="tr-TR" dirty="0"/>
              <a:t>ğ</a:t>
            </a:r>
            <a:r>
              <a:rPr lang="tr-TR" dirty="0"/>
              <a:t>layan bir yaz</a:t>
            </a:r>
            <a:r>
              <a:rPr lang="tr-TR" dirty="0"/>
              <a:t>ı</a:t>
            </a:r>
            <a:r>
              <a:rPr lang="tr-TR" dirty="0"/>
              <a:t>l</a:t>
            </a:r>
            <a:r>
              <a:rPr lang="tr-TR" dirty="0"/>
              <a:t>ı</a:t>
            </a:r>
            <a:r>
              <a:rPr lang="tr-TR" dirty="0"/>
              <a:t>md</a:t>
            </a:r>
            <a:r>
              <a:rPr lang="tr-TR" dirty="0"/>
              <a:t>ı</a:t>
            </a:r>
            <a:r>
              <a:rPr lang="tr-TR" dirty="0"/>
              <a:t>r. Basit programlar</a:t>
            </a:r>
            <a:r>
              <a:rPr lang="tr-TR" dirty="0"/>
              <a:t>ı</a:t>
            </a:r>
            <a:r>
              <a:rPr lang="tr-TR" dirty="0"/>
              <a:t>n,</a:t>
            </a:r>
          </a:p>
          <a:p>
            <a:r>
              <a:rPr lang="tr-TR" dirty="0"/>
              <a:t>özellikle de s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</a:t>
            </a:r>
            <a:r>
              <a:rPr lang="tr-TR" dirty="0"/>
              <a:t>rl</a:t>
            </a:r>
            <a:r>
              <a:rPr lang="tr-TR" dirty="0"/>
              <a:t>ı </a:t>
            </a:r>
            <a:r>
              <a:rPr lang="tr-TR" dirty="0"/>
              <a:t>sonuçlar almaya yönelik, belirli bir ç</a:t>
            </a:r>
            <a:r>
              <a:rPr lang="tr-TR" dirty="0"/>
              <a:t>ı</a:t>
            </a:r>
            <a:r>
              <a:rPr lang="tr-TR" dirty="0"/>
              <a:t>kt</a:t>
            </a:r>
            <a:r>
              <a:rPr lang="tr-TR" dirty="0"/>
              <a:t>ı </a:t>
            </a:r>
            <a:r>
              <a:rPr lang="tr-TR" dirty="0"/>
              <a:t>ihtiyac</a:t>
            </a:r>
            <a:r>
              <a:rPr lang="tr-TR" dirty="0"/>
              <a:t>ı </a:t>
            </a:r>
            <a:r>
              <a:rPr lang="tr-TR" dirty="0"/>
              <a:t>için kullan</a:t>
            </a:r>
            <a:r>
              <a:rPr lang="tr-TR" dirty="0"/>
              <a:t>ı</a:t>
            </a:r>
            <a:r>
              <a:rPr lang="tr-TR" dirty="0"/>
              <a:t>lmas</a:t>
            </a:r>
            <a:r>
              <a:rPr lang="tr-TR" dirty="0"/>
              <a:t>ı </a:t>
            </a:r>
            <a:r>
              <a:rPr lang="tr-TR" dirty="0"/>
              <a:t>gereken</a:t>
            </a:r>
          </a:p>
          <a:p>
            <a:r>
              <a:rPr lang="tr-TR" dirty="0"/>
              <a:t>programlar</a:t>
            </a:r>
            <a:r>
              <a:rPr lang="tr-TR" dirty="0"/>
              <a:t>ı</a:t>
            </a:r>
            <a:r>
              <a:rPr lang="tr-TR" dirty="0"/>
              <a:t>n (muhasebe ya da mevzuat programlar</a:t>
            </a:r>
            <a:r>
              <a:rPr lang="tr-TR" dirty="0"/>
              <a:t>ı </a:t>
            </a:r>
            <a:r>
              <a:rPr lang="tr-TR" dirty="0"/>
              <a:t>gibi) çal</a:t>
            </a:r>
            <a:r>
              <a:rPr lang="tr-TR" dirty="0"/>
              <a:t>ış</a:t>
            </a:r>
            <a:r>
              <a:rPr lang="tr-TR" dirty="0"/>
              <a:t>t</a:t>
            </a:r>
            <a:r>
              <a:rPr lang="tr-TR" dirty="0"/>
              <a:t>ı</a:t>
            </a:r>
            <a:r>
              <a:rPr lang="tr-TR" dirty="0"/>
              <a:t>r</a:t>
            </a:r>
            <a:r>
              <a:rPr lang="tr-TR" dirty="0"/>
              <a:t>ı</a:t>
            </a:r>
            <a:r>
              <a:rPr lang="tr-TR" dirty="0"/>
              <a:t>lmas</a:t>
            </a:r>
            <a:r>
              <a:rPr lang="tr-TR" dirty="0"/>
              <a:t>ı </a:t>
            </a:r>
            <a:r>
              <a:rPr lang="tr-TR" dirty="0"/>
              <a:t>imkân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sunabilir.</a:t>
            </a:r>
          </a:p>
        </p:txBody>
      </p:sp>
    </p:spTree>
    <p:extLst>
      <p:ext uri="{BB962C8B-B14F-4D97-AF65-F5344CB8AC3E}">
        <p14:creationId xmlns:p14="http://schemas.microsoft.com/office/powerpoint/2010/main" val="13258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69379" y="989624"/>
            <a:ext cx="6057664" cy="5347854"/>
          </a:xfrm>
        </p:spPr>
        <p:txBody>
          <a:bodyPr/>
          <a:lstStyle/>
          <a:p>
            <a:r>
              <a:rPr lang="tr-TR" dirty="0" err="1"/>
              <a:t>Pardus'ta</a:t>
            </a:r>
            <a:r>
              <a:rPr lang="tr-TR" dirty="0"/>
              <a:t> program paketlerinin kurulum i</a:t>
            </a:r>
            <a:r>
              <a:rPr lang="tr-TR" dirty="0"/>
              <a:t>ş</a:t>
            </a:r>
            <a:r>
              <a:rPr lang="tr-TR" dirty="0"/>
              <a:t>lemi basittir. Örne</a:t>
            </a:r>
            <a:r>
              <a:rPr lang="tr-TR" dirty="0"/>
              <a:t>ğ</a:t>
            </a:r>
            <a:r>
              <a:rPr lang="tr-TR" dirty="0"/>
              <a:t>in </a:t>
            </a:r>
            <a:r>
              <a:rPr lang="tr-TR" i="1" dirty="0"/>
              <a:t>Wine </a:t>
            </a:r>
            <a:r>
              <a:rPr lang="tr-TR" dirty="0" err="1"/>
              <a:t>emülatörünü</a:t>
            </a:r>
            <a:endParaRPr lang="tr-TR" dirty="0"/>
          </a:p>
          <a:p>
            <a:r>
              <a:rPr lang="tr-TR" dirty="0" err="1"/>
              <a:t>Pardus'a</a:t>
            </a:r>
            <a:r>
              <a:rPr lang="tr-TR" dirty="0"/>
              <a:t> kurmak için a</a:t>
            </a:r>
            <a:r>
              <a:rPr lang="tr-TR" dirty="0"/>
              <a:t>ş</a:t>
            </a:r>
            <a:r>
              <a:rPr lang="tr-TR" dirty="0"/>
              <a:t>a</a:t>
            </a:r>
            <a:r>
              <a:rPr lang="tr-TR" dirty="0"/>
              <a:t>ğı</a:t>
            </a:r>
            <a:r>
              <a:rPr lang="tr-TR" dirty="0"/>
              <a:t>daki ad</a:t>
            </a:r>
            <a:r>
              <a:rPr lang="tr-TR" dirty="0"/>
              <a:t>ı</a:t>
            </a:r>
            <a:r>
              <a:rPr lang="tr-TR" dirty="0"/>
              <a:t>mlar</a:t>
            </a:r>
            <a:r>
              <a:rPr lang="tr-TR" dirty="0"/>
              <a:t>ı </a:t>
            </a:r>
            <a:r>
              <a:rPr lang="tr-TR" dirty="0"/>
              <a:t>uygulay</a:t>
            </a:r>
            <a:r>
              <a:rPr lang="tr-TR" dirty="0"/>
              <a:t>ı</a:t>
            </a:r>
            <a:r>
              <a:rPr lang="tr-TR" dirty="0"/>
              <a:t>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İnternet </a:t>
            </a:r>
            <a:r>
              <a:rPr lang="tr-TR" dirty="0"/>
              <a:t>ba</a:t>
            </a:r>
            <a:r>
              <a:rPr lang="tr-TR" dirty="0"/>
              <a:t>ğ</a:t>
            </a:r>
            <a:r>
              <a:rPr lang="tr-TR" dirty="0"/>
              <a:t>lant</a:t>
            </a:r>
            <a:r>
              <a:rPr lang="tr-TR" dirty="0"/>
              <a:t>ı</a:t>
            </a:r>
            <a:r>
              <a:rPr lang="tr-TR" dirty="0"/>
              <a:t>s</a:t>
            </a:r>
            <a:r>
              <a:rPr lang="tr-TR" dirty="0"/>
              <a:t>ı </a:t>
            </a:r>
            <a:r>
              <a:rPr lang="tr-TR" dirty="0"/>
              <a:t>bulunan bilgisayarda, </a:t>
            </a:r>
            <a:r>
              <a:rPr lang="tr-TR" dirty="0" err="1"/>
              <a:t>Pardus</a:t>
            </a:r>
            <a:r>
              <a:rPr lang="tr-TR" dirty="0"/>
              <a:t> ana menüsünden </a:t>
            </a:r>
            <a:r>
              <a:rPr lang="tr-TR" b="1" dirty="0"/>
              <a:t>TASMA </a:t>
            </a:r>
            <a:r>
              <a:rPr lang="tr-TR" dirty="0"/>
              <a:t>(</a:t>
            </a:r>
            <a:r>
              <a:rPr lang="tr-TR" dirty="0" err="1"/>
              <a:t>Pardus</a:t>
            </a:r>
            <a:endParaRPr lang="tr-TR" dirty="0"/>
          </a:p>
          <a:p>
            <a:r>
              <a:rPr lang="tr-TR" dirty="0"/>
              <a:t>Yap</a:t>
            </a:r>
            <a:r>
              <a:rPr lang="tr-TR" dirty="0"/>
              <a:t>ı</a:t>
            </a:r>
            <a:r>
              <a:rPr lang="tr-TR" dirty="0"/>
              <a:t>land</a:t>
            </a:r>
            <a:r>
              <a:rPr lang="tr-TR" dirty="0"/>
              <a:t>ı</a:t>
            </a:r>
            <a:r>
              <a:rPr lang="tr-TR" dirty="0"/>
              <a:t>rma Merkezi) program</a:t>
            </a:r>
            <a:r>
              <a:rPr lang="tr-TR" dirty="0"/>
              <a:t>ı</a:t>
            </a:r>
            <a:r>
              <a:rPr lang="tr-TR" dirty="0"/>
              <a:t>n</a:t>
            </a:r>
            <a:r>
              <a:rPr lang="tr-TR" dirty="0"/>
              <a:t>ı </a:t>
            </a:r>
            <a:r>
              <a:rPr lang="tr-TR" dirty="0"/>
              <a:t>aç</a:t>
            </a:r>
            <a:r>
              <a:rPr lang="tr-TR" dirty="0"/>
              <a:t>ı</a:t>
            </a:r>
            <a:r>
              <a:rPr lang="tr-TR" dirty="0"/>
              <a:t>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Şekildeki </a:t>
            </a:r>
            <a:r>
              <a:rPr lang="tr-TR" dirty="0"/>
              <a:t>pencerede </a:t>
            </a:r>
            <a:r>
              <a:rPr lang="tr-TR" i="1" dirty="0"/>
              <a:t>Sistem Seçenekleri </a:t>
            </a:r>
            <a:r>
              <a:rPr lang="tr-TR" dirty="0"/>
              <a:t>sekmesi alt</a:t>
            </a:r>
            <a:r>
              <a:rPr lang="tr-TR" dirty="0"/>
              <a:t>ı</a:t>
            </a:r>
            <a:r>
              <a:rPr lang="tr-TR" dirty="0"/>
              <a:t>nda yer alan </a:t>
            </a:r>
            <a:r>
              <a:rPr lang="tr-TR" i="1" dirty="0"/>
              <a:t>Program Ekle,</a:t>
            </a:r>
          </a:p>
          <a:p>
            <a:r>
              <a:rPr lang="tr-TR" i="1" dirty="0"/>
              <a:t>Güncelle veya Kald</a:t>
            </a:r>
            <a:r>
              <a:rPr lang="tr-TR" i="1" dirty="0"/>
              <a:t>ı</a:t>
            </a:r>
            <a:r>
              <a:rPr lang="tr-TR" i="1" dirty="0"/>
              <a:t>r </a:t>
            </a:r>
            <a:r>
              <a:rPr lang="tr-TR" dirty="0"/>
              <a:t>isimli simgeye çift t</a:t>
            </a:r>
            <a:r>
              <a:rPr lang="tr-TR" dirty="0"/>
              <a:t>ı</a:t>
            </a:r>
            <a:r>
              <a:rPr lang="tr-TR" dirty="0"/>
              <a:t>klayarak </a:t>
            </a:r>
            <a:r>
              <a:rPr lang="tr-TR" b="1" dirty="0"/>
              <a:t>Paket </a:t>
            </a:r>
            <a:r>
              <a:rPr lang="tr-TR" b="1" dirty="0" err="1"/>
              <a:t>Yöneticisi</a:t>
            </a:r>
            <a:r>
              <a:rPr lang="tr-TR" dirty="0" err="1"/>
              <a:t>'ni</a:t>
            </a:r>
            <a:r>
              <a:rPr lang="tr-TR" dirty="0"/>
              <a:t> aç</a:t>
            </a:r>
            <a:r>
              <a:rPr lang="tr-TR" dirty="0"/>
              <a:t>ı</a:t>
            </a:r>
            <a:r>
              <a:rPr lang="tr-TR" dirty="0"/>
              <a:t>n.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195" y="1337285"/>
            <a:ext cx="5160103" cy="38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Grafik Ortamda Paket Yöneticisi ile Program Kurma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A.Ü. NMYO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2AE-DE54-4FE8-8268-FA61D0FE0A23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tr-TR" dirty="0"/>
              <a:t>ğ</a:t>
            </a:r>
            <a:r>
              <a:rPr lang="tr-TR" dirty="0"/>
              <a:t>, bilimsel programlar, çekirdek, çoklu ortam uygulamalar</a:t>
            </a:r>
            <a:r>
              <a:rPr lang="tr-TR" dirty="0"/>
              <a:t>ı</a:t>
            </a:r>
            <a:r>
              <a:rPr lang="tr-TR" dirty="0"/>
              <a:t>, oyunlar gibi de</a:t>
            </a:r>
            <a:r>
              <a:rPr lang="tr-TR" dirty="0"/>
              <a:t>ğ</a:t>
            </a:r>
            <a:r>
              <a:rPr lang="tr-TR" dirty="0"/>
              <a:t>i</a:t>
            </a:r>
            <a:r>
              <a:rPr lang="tr-TR" dirty="0"/>
              <a:t>ş</a:t>
            </a:r>
            <a:r>
              <a:rPr lang="tr-TR" dirty="0"/>
              <a:t>ik</a:t>
            </a:r>
          </a:p>
          <a:p>
            <a:r>
              <a:rPr lang="tr-TR" dirty="0"/>
              <a:t>kategorilere ayr</a:t>
            </a:r>
            <a:r>
              <a:rPr lang="tr-TR" dirty="0"/>
              <a:t>ı</a:t>
            </a:r>
            <a:r>
              <a:rPr lang="tr-TR" dirty="0"/>
              <a:t>lm</a:t>
            </a:r>
            <a:r>
              <a:rPr lang="tr-TR" dirty="0"/>
              <a:t>ış </a:t>
            </a:r>
            <a:r>
              <a:rPr lang="tr-TR" dirty="0"/>
              <a:t>paketlerin yer ald</a:t>
            </a:r>
            <a:r>
              <a:rPr lang="tr-TR" dirty="0"/>
              <a:t>ığı </a:t>
            </a:r>
            <a:r>
              <a:rPr lang="tr-TR" b="1" dirty="0"/>
              <a:t>Paket Yöneticisi </a:t>
            </a:r>
            <a:r>
              <a:rPr lang="tr-TR" dirty="0"/>
              <a:t>penceresi ekrana gelir.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3" y="1899881"/>
            <a:ext cx="5823626" cy="4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myo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yo" id="{EA982FA4-5945-4967-9238-2CC9BFD33964}" vid="{09C63E20-D516-4FC8-9458-F0B50C03589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nmyo</Template>
  <TotalTime>731</TotalTime>
  <Words>1543</Words>
  <Application>Microsoft Office PowerPoint</Application>
  <PresentationFormat>Geniş ekran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Calibri</vt:lpstr>
      <vt:lpstr>Courier New</vt:lpstr>
      <vt:lpstr>Times New Roman</vt:lpstr>
      <vt:lpstr>Wingdings</vt:lpstr>
      <vt:lpstr>nmyo</vt:lpstr>
      <vt:lpstr>Program Kurma Ve Güncelleme</vt:lpstr>
      <vt:lpstr>Program Kurma</vt:lpstr>
      <vt:lpstr>Paket Yöneticisi Nedir?</vt:lpstr>
      <vt:lpstr>Kaynak Paket ve İkili Paket</vt:lpstr>
      <vt:lpstr>Paket Depoları</vt:lpstr>
      <vt:lpstr>Program Kurulumu</vt:lpstr>
      <vt:lpstr>Grafik Ortamda Paket Yöneticisi ile Program Kurma</vt:lpstr>
      <vt:lpstr>Grafik Ortamda Paket Yöneticisi ile Program Kurma</vt:lpstr>
      <vt:lpstr>Grafik Ortamda Paket Yöneticisi ile Program Kurma</vt:lpstr>
      <vt:lpstr>Grafik Ortamda Paket Yöneticisi ile Program Kurma</vt:lpstr>
      <vt:lpstr>Grafik Ortamda Paket Yöneticisi ile Program Kurma</vt:lpstr>
      <vt:lpstr>Grafik Ortamda Paket Yöneticisi ile Program Kurma</vt:lpstr>
      <vt:lpstr>pisi Komutu ile Paket Arama ve Program Kurma</vt:lpstr>
      <vt:lpstr>pisi Komutu ile Paket Arama ve Program Kurma</vt:lpstr>
      <vt:lpstr>Depo Ekleme ve Kaldırma İşlemleri</vt:lpstr>
      <vt:lpstr>pisi Komutu ile Depo Ekleme ve Kaldırma</vt:lpstr>
      <vt:lpstr>Kaynak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Açık Kaynak Kodlu İşletim Sistemi Yapısı</dc:title>
  <dc:creator>Salih</dc:creator>
  <cp:lastModifiedBy>Salih</cp:lastModifiedBy>
  <cp:revision>85</cp:revision>
  <dcterms:created xsi:type="dcterms:W3CDTF">2020-01-16T18:35:55Z</dcterms:created>
  <dcterms:modified xsi:type="dcterms:W3CDTF">2020-01-20T14:47:36Z</dcterms:modified>
</cp:coreProperties>
</file>