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62"/>
  </p:normalViewPr>
  <p:slideViewPr>
    <p:cSldViewPr snapToGrid="0" snapToObjects="1">
      <p:cViewPr varScale="1">
        <p:scale>
          <a:sx n="73" d="100"/>
          <a:sy n="73" d="100"/>
        </p:scale>
        <p:origin x="5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3/22/2021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9C034D3-149A-C940-A0EF-9D1624A33F4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BORÇLAR HUKUKU ÖZEL HÜKÜMLER</a:t>
            </a: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7E78F00-F2C7-364B-B937-63F11DBE461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/>
              <a:t>İşgörme</a:t>
            </a:r>
            <a:r>
              <a:rPr lang="tr-TR" dirty="0"/>
              <a:t> borcu doğuran sözleşmeler</a:t>
            </a:r>
          </a:p>
          <a:p>
            <a:r>
              <a:rPr lang="tr-TR" dirty="0"/>
              <a:t>	eser sözleşmesi - </a:t>
            </a:r>
            <a:r>
              <a:rPr lang="tr-TR" dirty="0" err="1" smtClean="0"/>
              <a:t>ıv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18476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C315317-64F8-E14E-AD9A-599A0C228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ESER SÖZLEŞMESİNİN SONA ERMESİ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D90202D-61EA-FC4C-AC65-972CD73C2D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İfa Nedeniyle Sözleşmenin Sona Ermesi</a:t>
            </a:r>
          </a:p>
          <a:p>
            <a:r>
              <a:rPr lang="tr-TR" dirty="0" smtClean="0"/>
              <a:t>İş Sahibinin Tazminat Karşılığı Sözleşmeyi Feshetmesi</a:t>
            </a:r>
          </a:p>
          <a:p>
            <a:pPr lvl="1"/>
            <a:r>
              <a:rPr lang="tr-TR" dirty="0" smtClean="0"/>
              <a:t>Şartları</a:t>
            </a:r>
          </a:p>
          <a:p>
            <a:pPr lvl="2"/>
            <a:r>
              <a:rPr lang="en-US" dirty="0" err="1"/>
              <a:t>Eser</a:t>
            </a:r>
            <a:r>
              <a:rPr lang="en-US" dirty="0"/>
              <a:t> </a:t>
            </a:r>
            <a:r>
              <a:rPr lang="en-US" dirty="0" err="1"/>
              <a:t>henüz</a:t>
            </a:r>
            <a:r>
              <a:rPr lang="en-US" dirty="0"/>
              <a:t> </a:t>
            </a:r>
            <a:r>
              <a:rPr lang="en-US" dirty="0" err="1"/>
              <a:t>tamamlanmamış</a:t>
            </a:r>
            <a:r>
              <a:rPr lang="en-US" dirty="0"/>
              <a:t> </a:t>
            </a:r>
            <a:r>
              <a:rPr lang="en-US" dirty="0" err="1" smtClean="0"/>
              <a:t>olmalıdır</a:t>
            </a:r>
            <a:r>
              <a:rPr lang="tr-TR" dirty="0" smtClean="0"/>
              <a:t>.</a:t>
            </a:r>
          </a:p>
          <a:p>
            <a:pPr lvl="2"/>
            <a:r>
              <a:rPr lang="en-US" dirty="0"/>
              <a:t>İşsahibi; </a:t>
            </a:r>
            <a:r>
              <a:rPr lang="en-US" dirty="0" err="1"/>
              <a:t>yükleniciye</a:t>
            </a:r>
            <a:r>
              <a:rPr lang="en-US" dirty="0"/>
              <a:t> </a:t>
            </a:r>
            <a:r>
              <a:rPr lang="en-US" dirty="0" err="1"/>
              <a:t>fesih</a:t>
            </a:r>
            <a:r>
              <a:rPr lang="en-US" dirty="0"/>
              <a:t> </a:t>
            </a:r>
            <a:r>
              <a:rPr lang="en-US" dirty="0" err="1"/>
              <a:t>iradesini</a:t>
            </a:r>
            <a:r>
              <a:rPr lang="en-US" dirty="0"/>
              <a:t> </a:t>
            </a:r>
            <a:r>
              <a:rPr lang="en-US" dirty="0" err="1" smtClean="0"/>
              <a:t>bildirmelidir</a:t>
            </a:r>
            <a:r>
              <a:rPr lang="tr-TR" dirty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71952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ESER SÖZLEŞMESİNİN SONA ERMESİ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849491"/>
          </a:xfrm>
        </p:spPr>
        <p:txBody>
          <a:bodyPr/>
          <a:lstStyle/>
          <a:p>
            <a:r>
              <a:rPr lang="tr-TR" dirty="0"/>
              <a:t>İş Sahibinin Tazminat Karşılığı Sözleşmeyi </a:t>
            </a:r>
            <a:r>
              <a:rPr lang="tr-TR" dirty="0" smtClean="0"/>
              <a:t>Feshetmesi</a:t>
            </a:r>
            <a:r>
              <a:rPr lang="tr-TR" dirty="0"/>
              <a:t> </a:t>
            </a:r>
            <a:r>
              <a:rPr lang="tr-TR" dirty="0" smtClean="0"/>
              <a:t>(devam)</a:t>
            </a:r>
          </a:p>
          <a:p>
            <a:pPr lvl="1"/>
            <a:r>
              <a:rPr lang="tr-TR" dirty="0" smtClean="0"/>
              <a:t>Sonuçları</a:t>
            </a:r>
          </a:p>
          <a:p>
            <a:pPr lvl="2"/>
            <a:r>
              <a:rPr lang="es-ES" dirty="0"/>
              <a:t>Sözleşme ve borç sona </a:t>
            </a:r>
            <a:r>
              <a:rPr lang="es-ES" dirty="0" smtClean="0"/>
              <a:t>erer</a:t>
            </a:r>
            <a:r>
              <a:rPr lang="tr-TR" dirty="0" smtClean="0"/>
              <a:t>.</a:t>
            </a:r>
          </a:p>
          <a:p>
            <a:pPr lvl="2"/>
            <a:r>
              <a:rPr lang="en-US" dirty="0" err="1"/>
              <a:t>Eserin</a:t>
            </a:r>
            <a:r>
              <a:rPr lang="en-US" dirty="0"/>
              <a:t> </a:t>
            </a:r>
            <a:r>
              <a:rPr lang="en-US" dirty="0" err="1"/>
              <a:t>yapılmış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kısmı</a:t>
            </a:r>
            <a:r>
              <a:rPr lang="en-US" dirty="0"/>
              <a:t> </a:t>
            </a:r>
            <a:r>
              <a:rPr lang="en-US" dirty="0" err="1"/>
              <a:t>tasfiye</a:t>
            </a:r>
            <a:r>
              <a:rPr lang="en-US" dirty="0"/>
              <a:t> </a:t>
            </a:r>
            <a:r>
              <a:rPr lang="en-US" dirty="0" err="1" smtClean="0"/>
              <a:t>edilmelidir</a:t>
            </a:r>
            <a:r>
              <a:rPr lang="tr-TR" dirty="0" smtClean="0"/>
              <a:t>.</a:t>
            </a:r>
          </a:p>
          <a:p>
            <a:pPr lvl="2"/>
            <a:r>
              <a:rPr lang="en-US" dirty="0" err="1"/>
              <a:t>Yüklenicinin</a:t>
            </a:r>
            <a:r>
              <a:rPr lang="en-US" dirty="0"/>
              <a:t> </a:t>
            </a:r>
            <a:r>
              <a:rPr lang="en-US" dirty="0" err="1"/>
              <a:t>tüm</a:t>
            </a:r>
            <a:r>
              <a:rPr lang="en-US" dirty="0"/>
              <a:t> </a:t>
            </a:r>
            <a:r>
              <a:rPr lang="en-US" dirty="0" err="1"/>
              <a:t>zararı</a:t>
            </a:r>
            <a:r>
              <a:rPr lang="en-US" dirty="0"/>
              <a:t> </a:t>
            </a:r>
            <a:r>
              <a:rPr lang="en-US" dirty="0" err="1"/>
              <a:t>tazmin</a:t>
            </a:r>
            <a:r>
              <a:rPr lang="en-US" dirty="0"/>
              <a:t> </a:t>
            </a:r>
            <a:r>
              <a:rPr lang="en-US" dirty="0" err="1" smtClean="0"/>
              <a:t>edilmelidir</a:t>
            </a:r>
            <a:r>
              <a:rPr lang="tr-TR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757512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ESER SÖZLEŞMESİNİN SONA ERMESİ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Sözleşmenin İmkânsızlık Nedeniyle Sona Ermesi</a:t>
            </a:r>
          </a:p>
          <a:p>
            <a:pPr lvl="1"/>
            <a:r>
              <a:rPr lang="tr-TR" dirty="0" smtClean="0"/>
              <a:t>İmkânsızlığın, eserin beklenmedik bir olay sonucu yok olmasından kaynaklanması</a:t>
            </a:r>
          </a:p>
          <a:p>
            <a:pPr lvl="2"/>
            <a:r>
              <a:rPr lang="tr-TR" dirty="0" smtClean="0"/>
              <a:t>Şartları</a:t>
            </a:r>
            <a:endParaRPr lang="tr-TR" dirty="0"/>
          </a:p>
          <a:p>
            <a:pPr lvl="3"/>
            <a:r>
              <a:rPr lang="en-US" dirty="0" err="1"/>
              <a:t>Eser</a:t>
            </a:r>
            <a:r>
              <a:rPr lang="en-US" dirty="0"/>
              <a:t> yok </a:t>
            </a:r>
            <a:r>
              <a:rPr lang="en-US" dirty="0" err="1"/>
              <a:t>olmalıdır</a:t>
            </a:r>
            <a:r>
              <a:rPr lang="tr-TR" dirty="0" smtClean="0"/>
              <a:t>.</a:t>
            </a:r>
            <a:endParaRPr lang="tr-TR" dirty="0"/>
          </a:p>
          <a:p>
            <a:pPr lvl="3"/>
            <a:r>
              <a:rPr lang="en-US" dirty="0" err="1"/>
              <a:t>Eser</a:t>
            </a:r>
            <a:r>
              <a:rPr lang="en-US" dirty="0"/>
              <a:t>, </a:t>
            </a:r>
            <a:r>
              <a:rPr lang="en-US" dirty="0" err="1"/>
              <a:t>beklenmedik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olay</a:t>
            </a:r>
            <a:r>
              <a:rPr lang="en-US" dirty="0"/>
              <a:t> </a:t>
            </a:r>
            <a:r>
              <a:rPr lang="en-US" dirty="0" err="1"/>
              <a:t>sonucu</a:t>
            </a:r>
            <a:r>
              <a:rPr lang="en-US" dirty="0"/>
              <a:t> yok </a:t>
            </a:r>
            <a:r>
              <a:rPr lang="en-US" dirty="0" err="1" smtClean="0"/>
              <a:t>olmalıdır</a:t>
            </a:r>
            <a:r>
              <a:rPr lang="tr-TR" dirty="0" smtClean="0"/>
              <a:t>.</a:t>
            </a:r>
          </a:p>
          <a:p>
            <a:pPr lvl="3"/>
            <a:r>
              <a:rPr lang="en-US" dirty="0" err="1"/>
              <a:t>Eser</a:t>
            </a:r>
            <a:r>
              <a:rPr lang="en-US" dirty="0"/>
              <a:t>, </a:t>
            </a:r>
            <a:r>
              <a:rPr lang="en-US" dirty="0" err="1"/>
              <a:t>teslim</a:t>
            </a:r>
            <a:r>
              <a:rPr lang="en-US" dirty="0"/>
              <a:t> </a:t>
            </a:r>
            <a:r>
              <a:rPr lang="en-US" dirty="0" err="1"/>
              <a:t>edilmemiş</a:t>
            </a:r>
            <a:r>
              <a:rPr lang="en-US" dirty="0"/>
              <a:t> </a:t>
            </a:r>
            <a:r>
              <a:rPr lang="en-US" dirty="0" err="1" smtClean="0"/>
              <a:t>olmalıdır</a:t>
            </a:r>
            <a:r>
              <a:rPr lang="tr-TR" dirty="0" smtClean="0"/>
              <a:t>.</a:t>
            </a:r>
          </a:p>
          <a:p>
            <a:pPr lvl="3"/>
            <a:r>
              <a:rPr lang="en-US" dirty="0"/>
              <a:t>İşsahibi </a:t>
            </a:r>
            <a:r>
              <a:rPr lang="en-US" dirty="0" err="1"/>
              <a:t>temerrüde</a:t>
            </a:r>
            <a:r>
              <a:rPr lang="en-US" dirty="0"/>
              <a:t> </a:t>
            </a:r>
            <a:r>
              <a:rPr lang="en-US" dirty="0" err="1"/>
              <a:t>düşmemiş</a:t>
            </a:r>
            <a:r>
              <a:rPr lang="en-US" dirty="0"/>
              <a:t> </a:t>
            </a:r>
            <a:r>
              <a:rPr lang="en-US" dirty="0" err="1" smtClean="0"/>
              <a:t>olmalıdır</a:t>
            </a:r>
            <a:r>
              <a:rPr lang="tr-TR" dirty="0" smtClean="0"/>
              <a:t>.</a:t>
            </a:r>
          </a:p>
          <a:p>
            <a:pPr lvl="2"/>
            <a:r>
              <a:rPr lang="tr-TR" dirty="0" smtClean="0"/>
              <a:t>Sonuçları</a:t>
            </a:r>
          </a:p>
          <a:p>
            <a:pPr lvl="2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02079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ESER SÖZLEŞMESİNİN SONA ERMESİ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Sözleşmenin İmkânsızlık Nedeniyle Sona </a:t>
            </a:r>
            <a:r>
              <a:rPr lang="tr-TR" dirty="0" smtClean="0"/>
              <a:t>Ermesi (devam)</a:t>
            </a:r>
          </a:p>
          <a:p>
            <a:pPr lvl="1"/>
            <a:r>
              <a:rPr lang="en-US" dirty="0" err="1" smtClean="0"/>
              <a:t>İmkâns</a:t>
            </a:r>
            <a:r>
              <a:rPr lang="tr-TR" dirty="0" smtClean="0"/>
              <a:t>ı</a:t>
            </a:r>
            <a:r>
              <a:rPr lang="en-US" dirty="0" err="1" smtClean="0"/>
              <a:t>zl</a:t>
            </a:r>
            <a:r>
              <a:rPr lang="tr-TR" dirty="0" err="1" smtClean="0"/>
              <a:t>ığın</a:t>
            </a:r>
            <a:r>
              <a:rPr lang="en-US" dirty="0" smtClean="0"/>
              <a:t> işsahibine </a:t>
            </a:r>
            <a:r>
              <a:rPr lang="en-US" dirty="0" err="1" smtClean="0"/>
              <a:t>yükletilen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sebepten</a:t>
            </a:r>
            <a:r>
              <a:rPr lang="en-US" dirty="0" smtClean="0"/>
              <a:t> </a:t>
            </a:r>
            <a:r>
              <a:rPr lang="en-US" dirty="0" err="1" smtClean="0"/>
              <a:t>kaynaklanmas</a:t>
            </a:r>
            <a:r>
              <a:rPr lang="tr-TR" dirty="0" smtClean="0"/>
              <a:t>ı</a:t>
            </a:r>
          </a:p>
          <a:p>
            <a:pPr lvl="2"/>
            <a:r>
              <a:rPr lang="en-US" dirty="0" err="1"/>
              <a:t>İmkânsızlığın</a:t>
            </a:r>
            <a:r>
              <a:rPr lang="en-US" dirty="0"/>
              <a:t> </a:t>
            </a:r>
            <a:r>
              <a:rPr lang="en-US" dirty="0" err="1"/>
              <a:t>işsahbininin</a:t>
            </a:r>
            <a:r>
              <a:rPr lang="en-US" dirty="0"/>
              <a:t> </a:t>
            </a:r>
            <a:r>
              <a:rPr lang="en-US" dirty="0" err="1"/>
              <a:t>sağladığı</a:t>
            </a:r>
            <a:r>
              <a:rPr lang="en-US" dirty="0"/>
              <a:t> </a:t>
            </a:r>
            <a:r>
              <a:rPr lang="en-US" dirty="0" err="1"/>
              <a:t>malzeme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arsanın</a:t>
            </a:r>
            <a:r>
              <a:rPr lang="en-US" dirty="0"/>
              <a:t> </a:t>
            </a:r>
            <a:r>
              <a:rPr lang="en-US" dirty="0" err="1"/>
              <a:t>ayıbından</a:t>
            </a:r>
            <a:r>
              <a:rPr lang="en-US" dirty="0"/>
              <a:t> </a:t>
            </a:r>
            <a:r>
              <a:rPr lang="en-US" dirty="0" err="1"/>
              <a:t>ya</a:t>
            </a:r>
            <a:r>
              <a:rPr lang="en-US" dirty="0"/>
              <a:t> da </a:t>
            </a:r>
            <a:r>
              <a:rPr lang="en-US" dirty="0" err="1"/>
              <a:t>yanlış</a:t>
            </a:r>
            <a:r>
              <a:rPr lang="en-US" dirty="0"/>
              <a:t> </a:t>
            </a:r>
            <a:r>
              <a:rPr lang="en-US" dirty="0" err="1"/>
              <a:t>talimatlarından</a:t>
            </a:r>
            <a:r>
              <a:rPr lang="en-US" dirty="0"/>
              <a:t> </a:t>
            </a:r>
            <a:r>
              <a:rPr lang="en-US" dirty="0" err="1" smtClean="0"/>
              <a:t>kaynaklanması</a:t>
            </a:r>
            <a:endParaRPr lang="tr-TR" dirty="0" smtClean="0"/>
          </a:p>
          <a:p>
            <a:pPr lvl="3"/>
            <a:r>
              <a:rPr lang="en-US" dirty="0" err="1" smtClean="0"/>
              <a:t>Şartları</a:t>
            </a:r>
            <a:endParaRPr lang="tr-TR" dirty="0"/>
          </a:p>
          <a:p>
            <a:pPr lvl="4"/>
            <a:r>
              <a:rPr lang="en-US" dirty="0" err="1"/>
              <a:t>Eser</a:t>
            </a:r>
            <a:r>
              <a:rPr lang="en-US" dirty="0"/>
              <a:t> yok </a:t>
            </a:r>
            <a:r>
              <a:rPr lang="en-US" dirty="0" err="1" smtClean="0"/>
              <a:t>olmalıdır</a:t>
            </a:r>
            <a:r>
              <a:rPr lang="tr-TR" dirty="0" smtClean="0"/>
              <a:t>.</a:t>
            </a:r>
          </a:p>
          <a:p>
            <a:pPr lvl="5"/>
            <a:r>
              <a:rPr lang="en-US" dirty="0" err="1"/>
              <a:t>Eser</a:t>
            </a:r>
            <a:r>
              <a:rPr lang="en-US" dirty="0"/>
              <a:t>, işsahibine </a:t>
            </a:r>
            <a:r>
              <a:rPr lang="en-US" dirty="0" err="1"/>
              <a:t>yükletilen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olay</a:t>
            </a:r>
            <a:r>
              <a:rPr lang="en-US" dirty="0"/>
              <a:t> </a:t>
            </a:r>
            <a:r>
              <a:rPr lang="en-US" dirty="0" err="1"/>
              <a:t>sonucu</a:t>
            </a:r>
            <a:r>
              <a:rPr lang="en-US" dirty="0"/>
              <a:t> yok </a:t>
            </a:r>
            <a:r>
              <a:rPr lang="en-US" dirty="0" err="1" smtClean="0"/>
              <a:t>olmalıdır</a:t>
            </a:r>
            <a:r>
              <a:rPr lang="tr-TR" dirty="0" smtClean="0"/>
              <a:t>.</a:t>
            </a:r>
          </a:p>
          <a:p>
            <a:pPr lvl="5"/>
            <a:r>
              <a:rPr lang="en-US" dirty="0" err="1"/>
              <a:t>Yüklenici</a:t>
            </a:r>
            <a:r>
              <a:rPr lang="en-US" dirty="0"/>
              <a:t> </a:t>
            </a:r>
            <a:r>
              <a:rPr lang="en-US" dirty="0" err="1"/>
              <a:t>kusurlu</a:t>
            </a:r>
            <a:r>
              <a:rPr lang="en-US" dirty="0"/>
              <a:t> </a:t>
            </a:r>
            <a:r>
              <a:rPr lang="en-US" dirty="0" err="1" smtClean="0"/>
              <a:t>olmamalıdır</a:t>
            </a:r>
            <a:r>
              <a:rPr lang="tr-TR" dirty="0" smtClean="0"/>
              <a:t>.</a:t>
            </a:r>
          </a:p>
          <a:p>
            <a:pPr lvl="4"/>
            <a:r>
              <a:rPr lang="en-US" dirty="0" err="1"/>
              <a:t>Yüklenici</a:t>
            </a:r>
            <a:r>
              <a:rPr lang="en-US" dirty="0"/>
              <a:t> </a:t>
            </a:r>
            <a:r>
              <a:rPr lang="en-US" dirty="0" err="1"/>
              <a:t>doğabilecek</a:t>
            </a:r>
            <a:r>
              <a:rPr lang="en-US" dirty="0"/>
              <a:t> </a:t>
            </a:r>
            <a:r>
              <a:rPr lang="en-US" dirty="0" err="1"/>
              <a:t>olumsuz</a:t>
            </a:r>
            <a:r>
              <a:rPr lang="en-US" dirty="0"/>
              <a:t> </a:t>
            </a:r>
            <a:r>
              <a:rPr lang="en-US" dirty="0" err="1"/>
              <a:t>sonuçları</a:t>
            </a:r>
            <a:r>
              <a:rPr lang="en-US" dirty="0"/>
              <a:t> </a:t>
            </a:r>
            <a:r>
              <a:rPr lang="en-US" dirty="0" err="1"/>
              <a:t>zamanında</a:t>
            </a:r>
            <a:r>
              <a:rPr lang="en-US" dirty="0"/>
              <a:t> işsahibine </a:t>
            </a:r>
            <a:r>
              <a:rPr lang="en-US" dirty="0" err="1"/>
              <a:t>bildirmiş</a:t>
            </a:r>
            <a:r>
              <a:rPr lang="en-US" dirty="0"/>
              <a:t> </a:t>
            </a:r>
            <a:r>
              <a:rPr lang="en-US" dirty="0" err="1" smtClean="0"/>
              <a:t>olmalıdır</a:t>
            </a:r>
            <a:r>
              <a:rPr lang="tr-TR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13124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Sözleşmenin İmkânsızlık Nedeniyle Sona Ermesi (devam)</a:t>
            </a:r>
          </a:p>
          <a:p>
            <a:pPr lvl="1"/>
            <a:r>
              <a:rPr lang="en-US" dirty="0" err="1"/>
              <a:t>İmkâns</a:t>
            </a:r>
            <a:r>
              <a:rPr lang="tr-TR" dirty="0"/>
              <a:t>ı</a:t>
            </a:r>
            <a:r>
              <a:rPr lang="en-US" dirty="0" err="1"/>
              <a:t>zl</a:t>
            </a:r>
            <a:r>
              <a:rPr lang="tr-TR" dirty="0" err="1"/>
              <a:t>ığın</a:t>
            </a:r>
            <a:r>
              <a:rPr lang="en-US" dirty="0"/>
              <a:t> işsahibine </a:t>
            </a:r>
            <a:r>
              <a:rPr lang="en-US" dirty="0" err="1"/>
              <a:t>yükletilen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sebepten</a:t>
            </a:r>
            <a:r>
              <a:rPr lang="en-US" dirty="0"/>
              <a:t> </a:t>
            </a:r>
            <a:r>
              <a:rPr lang="en-US" dirty="0" err="1"/>
              <a:t>kaynaklanmas</a:t>
            </a:r>
            <a:r>
              <a:rPr lang="tr-TR" dirty="0" smtClean="0"/>
              <a:t>ı (devam)</a:t>
            </a:r>
            <a:endParaRPr lang="tr-TR" dirty="0"/>
          </a:p>
          <a:p>
            <a:pPr lvl="2"/>
            <a:r>
              <a:rPr lang="en-US" dirty="0" err="1"/>
              <a:t>İmkânsızlığın</a:t>
            </a:r>
            <a:r>
              <a:rPr lang="en-US" dirty="0"/>
              <a:t> </a:t>
            </a:r>
            <a:r>
              <a:rPr lang="en-US" dirty="0" err="1"/>
              <a:t>işsahbininin</a:t>
            </a:r>
            <a:r>
              <a:rPr lang="en-US" dirty="0"/>
              <a:t> </a:t>
            </a:r>
            <a:r>
              <a:rPr lang="en-US" dirty="0" err="1"/>
              <a:t>sağladığı</a:t>
            </a:r>
            <a:r>
              <a:rPr lang="en-US" dirty="0"/>
              <a:t> </a:t>
            </a:r>
            <a:r>
              <a:rPr lang="en-US" dirty="0" err="1"/>
              <a:t>malzeme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arsanın</a:t>
            </a:r>
            <a:r>
              <a:rPr lang="en-US" dirty="0"/>
              <a:t> </a:t>
            </a:r>
            <a:r>
              <a:rPr lang="en-US" dirty="0" err="1"/>
              <a:t>ayıbından</a:t>
            </a:r>
            <a:r>
              <a:rPr lang="en-US" dirty="0"/>
              <a:t> </a:t>
            </a:r>
            <a:r>
              <a:rPr lang="en-US" dirty="0" err="1"/>
              <a:t>ya</a:t>
            </a:r>
            <a:r>
              <a:rPr lang="en-US" dirty="0"/>
              <a:t> da </a:t>
            </a:r>
            <a:r>
              <a:rPr lang="en-US" dirty="0" err="1"/>
              <a:t>yanlış</a:t>
            </a:r>
            <a:r>
              <a:rPr lang="en-US" dirty="0"/>
              <a:t> </a:t>
            </a:r>
            <a:r>
              <a:rPr lang="en-US" dirty="0" err="1"/>
              <a:t>talimatlarından</a:t>
            </a:r>
            <a:r>
              <a:rPr lang="en-US" dirty="0"/>
              <a:t> </a:t>
            </a:r>
            <a:r>
              <a:rPr lang="en-US" dirty="0" err="1" smtClean="0"/>
              <a:t>kaynaklanması</a:t>
            </a:r>
            <a:r>
              <a:rPr lang="tr-TR" dirty="0" smtClean="0"/>
              <a:t> (devam)</a:t>
            </a:r>
          </a:p>
          <a:p>
            <a:pPr lvl="3"/>
            <a:r>
              <a:rPr lang="tr-TR" dirty="0" smtClean="0"/>
              <a:t>S</a:t>
            </a:r>
            <a:r>
              <a:rPr lang="en-US" dirty="0" err="1" smtClean="0"/>
              <a:t>onuçları</a:t>
            </a:r>
            <a:endParaRPr lang="tr-TR" dirty="0"/>
          </a:p>
          <a:p>
            <a:pPr lvl="4"/>
            <a:r>
              <a:rPr lang="en-US" dirty="0" err="1"/>
              <a:t>Yüklenici</a:t>
            </a:r>
            <a:r>
              <a:rPr lang="en-US" dirty="0"/>
              <a:t> her </a:t>
            </a:r>
            <a:r>
              <a:rPr lang="en-US" dirty="0" err="1"/>
              <a:t>şeyden</a:t>
            </a:r>
            <a:r>
              <a:rPr lang="en-US" dirty="0"/>
              <a:t> </a:t>
            </a:r>
            <a:r>
              <a:rPr lang="en-US" dirty="0" err="1"/>
              <a:t>önce</a:t>
            </a:r>
            <a:r>
              <a:rPr lang="en-US" dirty="0"/>
              <a:t> </a:t>
            </a:r>
            <a:r>
              <a:rPr lang="en-US" dirty="0" err="1"/>
              <a:t>yaptığı</a:t>
            </a:r>
            <a:r>
              <a:rPr lang="en-US" dirty="0"/>
              <a:t> </a:t>
            </a:r>
            <a:r>
              <a:rPr lang="en-US" dirty="0" err="1"/>
              <a:t>işin</a:t>
            </a:r>
            <a:r>
              <a:rPr lang="en-US" dirty="0"/>
              <a:t> </a:t>
            </a:r>
            <a:r>
              <a:rPr lang="en-US" dirty="0" err="1"/>
              <a:t>değerini</a:t>
            </a:r>
            <a:r>
              <a:rPr lang="en-US" dirty="0"/>
              <a:t> </a:t>
            </a:r>
            <a:r>
              <a:rPr lang="en-US" dirty="0" err="1" smtClean="0"/>
              <a:t>isteyebilir</a:t>
            </a:r>
            <a:r>
              <a:rPr lang="tr-TR" dirty="0" smtClean="0"/>
              <a:t>.</a:t>
            </a:r>
          </a:p>
          <a:p>
            <a:pPr lvl="4"/>
            <a:r>
              <a:rPr lang="en-US" dirty="0" err="1"/>
              <a:t>Yüklenici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değere</a:t>
            </a:r>
            <a:r>
              <a:rPr lang="en-US" dirty="0"/>
              <a:t> </a:t>
            </a:r>
            <a:r>
              <a:rPr lang="en-US" dirty="0" err="1"/>
              <a:t>girmeyen</a:t>
            </a:r>
            <a:r>
              <a:rPr lang="en-US" dirty="0"/>
              <a:t> </a:t>
            </a:r>
            <a:r>
              <a:rPr lang="en-US" dirty="0" err="1"/>
              <a:t>giderlerinin</a:t>
            </a:r>
            <a:r>
              <a:rPr lang="en-US" dirty="0"/>
              <a:t> </a:t>
            </a:r>
            <a:r>
              <a:rPr lang="en-US" dirty="0" err="1"/>
              <a:t>ödenmesini</a:t>
            </a:r>
            <a:r>
              <a:rPr lang="en-US" dirty="0"/>
              <a:t> </a:t>
            </a:r>
            <a:r>
              <a:rPr lang="en-US" dirty="0" err="1" smtClean="0"/>
              <a:t>isteyebilir</a:t>
            </a:r>
            <a:r>
              <a:rPr lang="tr-TR" dirty="0" smtClean="0"/>
              <a:t>.</a:t>
            </a:r>
          </a:p>
          <a:p>
            <a:pPr lvl="4"/>
            <a:r>
              <a:rPr lang="en-US" dirty="0" err="1"/>
              <a:t>Yüklenici</a:t>
            </a:r>
            <a:r>
              <a:rPr lang="en-US" dirty="0"/>
              <a:t> </a:t>
            </a:r>
            <a:r>
              <a:rPr lang="en-US" dirty="0" err="1"/>
              <a:t>uğradığı</a:t>
            </a:r>
            <a:r>
              <a:rPr lang="en-US" dirty="0"/>
              <a:t> </a:t>
            </a:r>
            <a:r>
              <a:rPr lang="en-US" dirty="0" err="1"/>
              <a:t>zararın</a:t>
            </a:r>
            <a:r>
              <a:rPr lang="en-US" dirty="0"/>
              <a:t> </a:t>
            </a:r>
            <a:r>
              <a:rPr lang="en-US" dirty="0" err="1"/>
              <a:t>giderilmesini</a:t>
            </a:r>
            <a:r>
              <a:rPr lang="en-US" dirty="0"/>
              <a:t> </a:t>
            </a:r>
            <a:r>
              <a:rPr lang="en-US" dirty="0" err="1" smtClean="0"/>
              <a:t>isteyebilir</a:t>
            </a:r>
            <a:r>
              <a:rPr lang="tr-TR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1533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Sözleşmenin İmkânsızlık Nedeniyle Sona Ermesi (devam)</a:t>
            </a:r>
          </a:p>
          <a:p>
            <a:pPr lvl="1"/>
            <a:r>
              <a:rPr lang="en-US" dirty="0" err="1"/>
              <a:t>İmkâns</a:t>
            </a:r>
            <a:r>
              <a:rPr lang="tr-TR" dirty="0"/>
              <a:t>ı</a:t>
            </a:r>
            <a:r>
              <a:rPr lang="en-US" dirty="0" err="1"/>
              <a:t>zl</a:t>
            </a:r>
            <a:r>
              <a:rPr lang="tr-TR" dirty="0" err="1"/>
              <a:t>ığın</a:t>
            </a:r>
            <a:r>
              <a:rPr lang="en-US" dirty="0"/>
              <a:t> işsahibine </a:t>
            </a:r>
            <a:r>
              <a:rPr lang="en-US" dirty="0" err="1"/>
              <a:t>yükletilen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sebepten</a:t>
            </a:r>
            <a:r>
              <a:rPr lang="en-US" dirty="0"/>
              <a:t> </a:t>
            </a:r>
            <a:r>
              <a:rPr lang="en-US" dirty="0" err="1"/>
              <a:t>kaynaklanmas</a:t>
            </a:r>
            <a:r>
              <a:rPr lang="tr-TR" dirty="0"/>
              <a:t>ı (devam)</a:t>
            </a:r>
          </a:p>
          <a:p>
            <a:pPr lvl="2"/>
            <a:r>
              <a:rPr lang="en-US" dirty="0" err="1" smtClean="0"/>
              <a:t>İmkânsızlığın</a:t>
            </a:r>
            <a:r>
              <a:rPr lang="en-US" dirty="0" smtClean="0"/>
              <a:t> </a:t>
            </a:r>
            <a:r>
              <a:rPr lang="en-US" dirty="0"/>
              <a:t>işsahibi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ilgili</a:t>
            </a:r>
            <a:r>
              <a:rPr lang="en-US" dirty="0"/>
              <a:t> </a:t>
            </a:r>
            <a:r>
              <a:rPr lang="en-US" dirty="0" err="1"/>
              <a:t>beklenmedik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olaydan</a:t>
            </a:r>
            <a:r>
              <a:rPr lang="en-US" dirty="0"/>
              <a:t> </a:t>
            </a:r>
            <a:r>
              <a:rPr lang="en-US" dirty="0" err="1" smtClean="0"/>
              <a:t>kaynaklanması</a:t>
            </a:r>
            <a:endParaRPr lang="tr-TR" dirty="0" smtClean="0"/>
          </a:p>
          <a:p>
            <a:pPr lvl="3"/>
            <a:r>
              <a:rPr lang="tr-TR" dirty="0" smtClean="0"/>
              <a:t>Şartları</a:t>
            </a:r>
          </a:p>
          <a:p>
            <a:pPr lvl="4"/>
            <a:r>
              <a:rPr lang="en-US" dirty="0" err="1"/>
              <a:t>Yüklenici</a:t>
            </a:r>
            <a:r>
              <a:rPr lang="en-US" dirty="0"/>
              <a:t> </a:t>
            </a:r>
            <a:r>
              <a:rPr lang="en-US" dirty="0" err="1"/>
              <a:t>yönünden</a:t>
            </a:r>
            <a:r>
              <a:rPr lang="en-US" dirty="0"/>
              <a:t> </a:t>
            </a:r>
            <a:r>
              <a:rPr lang="en-US" dirty="0" err="1"/>
              <a:t>ifanın</a:t>
            </a:r>
            <a:r>
              <a:rPr lang="en-US" dirty="0"/>
              <a:t>, </a:t>
            </a:r>
            <a:r>
              <a:rPr lang="en-US" dirty="0" err="1"/>
              <a:t>özellikle</a:t>
            </a:r>
            <a:r>
              <a:rPr lang="en-US" dirty="0"/>
              <a:t> </a:t>
            </a:r>
            <a:r>
              <a:rPr lang="en-US" dirty="0" err="1"/>
              <a:t>eserin</a:t>
            </a:r>
            <a:r>
              <a:rPr lang="en-US" dirty="0"/>
              <a:t> </a:t>
            </a:r>
            <a:r>
              <a:rPr lang="en-US" dirty="0" err="1"/>
              <a:t>tamamlanmasının</a:t>
            </a:r>
            <a:r>
              <a:rPr lang="en-US" dirty="0"/>
              <a:t> </a:t>
            </a:r>
            <a:r>
              <a:rPr lang="en-US" dirty="0" err="1" smtClean="0"/>
              <a:t>imkânsızlaşması</a:t>
            </a:r>
            <a:endParaRPr lang="tr-TR" dirty="0"/>
          </a:p>
          <a:p>
            <a:pPr lvl="4"/>
            <a:r>
              <a:rPr lang="en-US" dirty="0" err="1"/>
              <a:t>İmkânsızlığa</a:t>
            </a:r>
            <a:r>
              <a:rPr lang="en-US" dirty="0"/>
              <a:t> </a:t>
            </a:r>
            <a:r>
              <a:rPr lang="en-US" dirty="0" err="1"/>
              <a:t>beklenmedik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olay</a:t>
            </a:r>
            <a:r>
              <a:rPr lang="en-US" dirty="0"/>
              <a:t> </a:t>
            </a:r>
            <a:r>
              <a:rPr lang="en-US" dirty="0" err="1"/>
              <a:t>sebep</a:t>
            </a:r>
            <a:r>
              <a:rPr lang="en-US" dirty="0"/>
              <a:t> </a:t>
            </a:r>
            <a:r>
              <a:rPr lang="en-US" dirty="0" err="1" smtClean="0"/>
              <a:t>olmalıdır</a:t>
            </a:r>
            <a:r>
              <a:rPr lang="tr-TR" dirty="0" smtClean="0"/>
              <a:t>.</a:t>
            </a:r>
          </a:p>
          <a:p>
            <a:pPr lvl="4"/>
            <a:r>
              <a:rPr lang="en-US" dirty="0" err="1"/>
              <a:t>Beklenmedik</a:t>
            </a:r>
            <a:r>
              <a:rPr lang="en-US" dirty="0"/>
              <a:t> </a:t>
            </a:r>
            <a:r>
              <a:rPr lang="en-US" dirty="0" err="1"/>
              <a:t>olay</a:t>
            </a:r>
            <a:r>
              <a:rPr lang="en-US" dirty="0"/>
              <a:t> </a:t>
            </a:r>
            <a:r>
              <a:rPr lang="en-US" dirty="0" err="1"/>
              <a:t>işsahibiyle</a:t>
            </a:r>
            <a:r>
              <a:rPr lang="en-US" dirty="0"/>
              <a:t> </a:t>
            </a:r>
            <a:r>
              <a:rPr lang="en-US" dirty="0" err="1"/>
              <a:t>ilgili</a:t>
            </a:r>
            <a:r>
              <a:rPr lang="en-US" dirty="0"/>
              <a:t> </a:t>
            </a:r>
            <a:r>
              <a:rPr lang="en-US" dirty="0" err="1" smtClean="0"/>
              <a:t>olmalıdır</a:t>
            </a:r>
            <a:r>
              <a:rPr lang="tr-TR" dirty="0" smtClean="0"/>
              <a:t>.</a:t>
            </a:r>
          </a:p>
          <a:p>
            <a:pPr lvl="3"/>
            <a:r>
              <a:rPr lang="tr-TR" dirty="0" smtClean="0"/>
              <a:t>Sonuçları</a:t>
            </a:r>
          </a:p>
          <a:p>
            <a:pPr lvl="3"/>
            <a:endParaRPr lang="tr-T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81400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744988"/>
          </a:xfrm>
        </p:spPr>
        <p:txBody>
          <a:bodyPr/>
          <a:lstStyle/>
          <a:p>
            <a:r>
              <a:rPr lang="tr-TR" dirty="0"/>
              <a:t>Sözleşmenin İmkânsızlık Nedeniyle Sona Ermesi (devam)</a:t>
            </a:r>
          </a:p>
          <a:p>
            <a:pPr lvl="1"/>
            <a:r>
              <a:rPr lang="en-US" dirty="0" err="1" smtClean="0"/>
              <a:t>İmkâns</a:t>
            </a:r>
            <a:r>
              <a:rPr lang="tr-TR" dirty="0" err="1" smtClean="0"/>
              <a:t>ızlığı</a:t>
            </a:r>
            <a:r>
              <a:rPr lang="en-US" dirty="0" smtClean="0"/>
              <a:t>n </a:t>
            </a:r>
            <a:r>
              <a:rPr lang="en-US" dirty="0" err="1" smtClean="0"/>
              <a:t>yüklenicinin</a:t>
            </a:r>
            <a:r>
              <a:rPr lang="en-US" dirty="0" smtClean="0"/>
              <a:t> </a:t>
            </a:r>
            <a:r>
              <a:rPr lang="en-US" dirty="0" err="1" smtClean="0"/>
              <a:t>ölmesi</a:t>
            </a:r>
            <a:r>
              <a:rPr lang="en-US" dirty="0" smtClean="0"/>
              <a:t> </a:t>
            </a:r>
            <a:r>
              <a:rPr lang="en-US" dirty="0" err="1" smtClean="0"/>
              <a:t>veya</a:t>
            </a:r>
            <a:r>
              <a:rPr lang="en-US" dirty="0" smtClean="0"/>
              <a:t> </a:t>
            </a:r>
            <a:r>
              <a:rPr lang="en-US" dirty="0" err="1" smtClean="0"/>
              <a:t>yeteneğini</a:t>
            </a:r>
            <a:r>
              <a:rPr lang="en-US" dirty="0" smtClean="0"/>
              <a:t> </a:t>
            </a:r>
            <a:r>
              <a:rPr lang="en-US" dirty="0" err="1" smtClean="0"/>
              <a:t>kaybetmesinden</a:t>
            </a:r>
            <a:r>
              <a:rPr lang="en-US" dirty="0" smtClean="0"/>
              <a:t> </a:t>
            </a:r>
            <a:r>
              <a:rPr lang="en-US" dirty="0" err="1" smtClean="0"/>
              <a:t>kaynaklanmas</a:t>
            </a:r>
            <a:r>
              <a:rPr lang="tr-TR" dirty="0" smtClean="0"/>
              <a:t>ı</a:t>
            </a:r>
          </a:p>
          <a:p>
            <a:pPr lvl="2"/>
            <a:r>
              <a:rPr lang="tr-TR" dirty="0" smtClean="0"/>
              <a:t>Ş</a:t>
            </a:r>
            <a:r>
              <a:rPr lang="en-US" dirty="0" err="1" smtClean="0"/>
              <a:t>artları</a:t>
            </a:r>
            <a:endParaRPr lang="tr-TR" dirty="0"/>
          </a:p>
          <a:p>
            <a:pPr lvl="3"/>
            <a:r>
              <a:rPr lang="en-US" dirty="0" err="1"/>
              <a:t>Yüklenici</a:t>
            </a:r>
            <a:r>
              <a:rPr lang="en-US" dirty="0"/>
              <a:t> </a:t>
            </a:r>
            <a:r>
              <a:rPr lang="en-US" dirty="0" err="1"/>
              <a:t>yönünden</a:t>
            </a:r>
            <a:r>
              <a:rPr lang="en-US" dirty="0"/>
              <a:t> </a:t>
            </a:r>
            <a:r>
              <a:rPr lang="en-US" dirty="0" err="1"/>
              <a:t>sonraki</a:t>
            </a:r>
            <a:r>
              <a:rPr lang="en-US" dirty="0"/>
              <a:t> </a:t>
            </a:r>
            <a:r>
              <a:rPr lang="en-US" dirty="0" err="1"/>
              <a:t>imkânsızlık</a:t>
            </a:r>
            <a:r>
              <a:rPr lang="en-US" dirty="0"/>
              <a:t> </a:t>
            </a:r>
            <a:r>
              <a:rPr lang="en-US" dirty="0" err="1"/>
              <a:t>söz</a:t>
            </a:r>
            <a:r>
              <a:rPr lang="en-US" dirty="0"/>
              <a:t> </a:t>
            </a:r>
            <a:r>
              <a:rPr lang="en-US" dirty="0" err="1"/>
              <a:t>konusu</a:t>
            </a:r>
            <a:r>
              <a:rPr lang="en-US" dirty="0"/>
              <a:t> </a:t>
            </a:r>
            <a:r>
              <a:rPr lang="en-US" dirty="0" err="1" smtClean="0"/>
              <a:t>olmalıdır</a:t>
            </a:r>
            <a:r>
              <a:rPr lang="tr-TR" dirty="0" smtClean="0"/>
              <a:t>.</a:t>
            </a:r>
          </a:p>
          <a:p>
            <a:pPr lvl="3"/>
            <a:r>
              <a:rPr lang="en-US" dirty="0" err="1"/>
              <a:t>Sözleşme</a:t>
            </a:r>
            <a:r>
              <a:rPr lang="en-US" dirty="0"/>
              <a:t> </a:t>
            </a:r>
            <a:r>
              <a:rPr lang="en-US" dirty="0" err="1"/>
              <a:t>yüklenicinin</a:t>
            </a:r>
            <a:r>
              <a:rPr lang="en-US" dirty="0"/>
              <a:t> </a:t>
            </a:r>
            <a:r>
              <a:rPr lang="en-US" dirty="0" err="1"/>
              <a:t>kişisel</a:t>
            </a:r>
            <a:r>
              <a:rPr lang="en-US" dirty="0"/>
              <a:t> </a:t>
            </a:r>
            <a:r>
              <a:rPr lang="en-US" dirty="0" err="1"/>
              <a:t>nitelikleri</a:t>
            </a:r>
            <a:r>
              <a:rPr lang="en-US" dirty="0"/>
              <a:t> </a:t>
            </a:r>
            <a:r>
              <a:rPr lang="en-US" dirty="0" err="1"/>
              <a:t>gözönünde</a:t>
            </a:r>
            <a:r>
              <a:rPr lang="en-US" dirty="0"/>
              <a:t> </a:t>
            </a:r>
            <a:r>
              <a:rPr lang="en-US" dirty="0" err="1"/>
              <a:t>tutularak</a:t>
            </a:r>
            <a:r>
              <a:rPr lang="en-US" dirty="0"/>
              <a:t> </a:t>
            </a:r>
            <a:r>
              <a:rPr lang="en-US" dirty="0" err="1"/>
              <a:t>yapılmış</a:t>
            </a:r>
            <a:r>
              <a:rPr lang="en-US" dirty="0"/>
              <a:t> </a:t>
            </a:r>
            <a:r>
              <a:rPr lang="en-US" dirty="0" err="1" smtClean="0"/>
              <a:t>olmalıdır</a:t>
            </a:r>
            <a:r>
              <a:rPr lang="tr-TR" dirty="0" smtClean="0"/>
              <a:t>.</a:t>
            </a:r>
          </a:p>
          <a:p>
            <a:pPr lvl="3"/>
            <a:r>
              <a:rPr lang="en-US" dirty="0" err="1"/>
              <a:t>Yüklenici</a:t>
            </a:r>
            <a:r>
              <a:rPr lang="en-US" dirty="0"/>
              <a:t> </a:t>
            </a:r>
            <a:r>
              <a:rPr lang="en-US" dirty="0" err="1"/>
              <a:t>ölmüş</a:t>
            </a:r>
            <a:r>
              <a:rPr lang="en-US" dirty="0"/>
              <a:t> </a:t>
            </a:r>
            <a:r>
              <a:rPr lang="en-US" dirty="0" err="1"/>
              <a:t>ya</a:t>
            </a:r>
            <a:r>
              <a:rPr lang="en-US" dirty="0"/>
              <a:t> da </a:t>
            </a:r>
            <a:r>
              <a:rPr lang="en-US" dirty="0" err="1"/>
              <a:t>eseri</a:t>
            </a:r>
            <a:r>
              <a:rPr lang="en-US" dirty="0"/>
              <a:t> </a:t>
            </a:r>
            <a:r>
              <a:rPr lang="en-US" dirty="0" err="1"/>
              <a:t>tamamlama</a:t>
            </a:r>
            <a:r>
              <a:rPr lang="en-US" dirty="0"/>
              <a:t> </a:t>
            </a:r>
            <a:r>
              <a:rPr lang="en-US" dirty="0" err="1"/>
              <a:t>yeteneğini</a:t>
            </a:r>
            <a:r>
              <a:rPr lang="en-US" dirty="0"/>
              <a:t> </a:t>
            </a:r>
            <a:r>
              <a:rPr lang="en-US" dirty="0" err="1"/>
              <a:t>kaybetmiş</a:t>
            </a:r>
            <a:r>
              <a:rPr lang="en-US" dirty="0"/>
              <a:t> </a:t>
            </a:r>
            <a:r>
              <a:rPr lang="en-US" dirty="0" err="1" smtClean="0"/>
              <a:t>olmalıdır</a:t>
            </a:r>
            <a:r>
              <a:rPr lang="tr-TR" dirty="0" smtClean="0"/>
              <a:t>.</a:t>
            </a:r>
          </a:p>
          <a:p>
            <a:pPr lvl="3"/>
            <a:r>
              <a:rPr lang="en-US" dirty="0" err="1"/>
              <a:t>Yüklenici</a:t>
            </a:r>
            <a:r>
              <a:rPr lang="en-US" dirty="0"/>
              <a:t> </a:t>
            </a:r>
            <a:r>
              <a:rPr lang="en-US" dirty="0" err="1"/>
              <a:t>kusursuz</a:t>
            </a:r>
            <a:r>
              <a:rPr lang="en-US" dirty="0"/>
              <a:t> </a:t>
            </a:r>
            <a:r>
              <a:rPr lang="en-US" dirty="0" err="1" smtClean="0"/>
              <a:t>olmalıdır</a:t>
            </a:r>
            <a:r>
              <a:rPr lang="tr-TR" dirty="0" smtClean="0"/>
              <a:t>.</a:t>
            </a:r>
          </a:p>
          <a:p>
            <a:pPr lvl="2"/>
            <a:r>
              <a:rPr lang="tr-TR" dirty="0" smtClean="0"/>
              <a:t>İspat yükü</a:t>
            </a:r>
          </a:p>
          <a:p>
            <a:pPr lvl="2"/>
            <a:r>
              <a:rPr lang="en-US" dirty="0" smtClean="0"/>
              <a:t>TBK </a:t>
            </a:r>
            <a:r>
              <a:rPr lang="en-US" dirty="0"/>
              <a:t>m. 486 </a:t>
            </a:r>
            <a:r>
              <a:rPr lang="en-US" dirty="0" err="1"/>
              <a:t>hükmünün</a:t>
            </a:r>
            <a:r>
              <a:rPr lang="en-US" dirty="0"/>
              <a:t> </a:t>
            </a:r>
            <a:r>
              <a:rPr lang="en-US" dirty="0" err="1"/>
              <a:t>hukukî</a:t>
            </a:r>
            <a:r>
              <a:rPr lang="en-US" dirty="0"/>
              <a:t> </a:t>
            </a:r>
            <a:r>
              <a:rPr lang="en-US" dirty="0" err="1"/>
              <a:t>niteliği</a:t>
            </a:r>
            <a:r>
              <a:rPr lang="en-US" dirty="0"/>
              <a:t> </a:t>
            </a:r>
            <a:endParaRPr lang="tr-TR" dirty="0" smtClean="0"/>
          </a:p>
          <a:p>
            <a:pPr lvl="2"/>
            <a:r>
              <a:rPr lang="tr-TR" dirty="0" smtClean="0"/>
              <a:t>Sonuçları</a:t>
            </a:r>
          </a:p>
        </p:txBody>
      </p:sp>
    </p:spTree>
    <p:extLst>
      <p:ext uri="{BB962C8B-B14F-4D97-AF65-F5344CB8AC3E}">
        <p14:creationId xmlns:p14="http://schemas.microsoft.com/office/powerpoint/2010/main" val="3658780424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Galeri</Template>
  <TotalTime>1378</TotalTime>
  <Words>350</Words>
  <Application>Microsoft Office PowerPoint</Application>
  <PresentationFormat>Geniş ekran</PresentationFormat>
  <Paragraphs>58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Arial</vt:lpstr>
      <vt:lpstr>Gill Sans MT</vt:lpstr>
      <vt:lpstr>Galeri</vt:lpstr>
      <vt:lpstr>BORÇLAR HUKUKU ÖZEL HÜKÜMLER</vt:lpstr>
      <vt:lpstr>ESER SÖZLEŞMESİNİN SONA ERMESİ</vt:lpstr>
      <vt:lpstr>ESER SÖZLEŞMESİNİN SONA ERMESİ</vt:lpstr>
      <vt:lpstr>ESER SÖZLEŞMESİNİN SONA ERMESİ</vt:lpstr>
      <vt:lpstr>ESER SÖZLEŞMESİNİN SONA ERMESİ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Harun Kılıç</dc:creator>
  <cp:lastModifiedBy>pc1</cp:lastModifiedBy>
  <cp:revision>28</cp:revision>
  <dcterms:created xsi:type="dcterms:W3CDTF">2020-07-01T13:53:34Z</dcterms:created>
  <dcterms:modified xsi:type="dcterms:W3CDTF">2021-03-22T18:44:51Z</dcterms:modified>
</cp:coreProperties>
</file>