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91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5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73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3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66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90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25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03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38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50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4100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9E01B-D92B-4D45-B222-141457B03538}" type="datetimeFigureOut">
              <a:rPr lang="tr-TR" smtClean="0"/>
              <a:t>05.09.2020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1DD7B-B522-4739-9B40-D1C6FABCD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40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 Davranışı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007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Tüketici Davranışını </a:t>
            </a:r>
            <a:r>
              <a:rPr lang="tr-TR" smtClean="0"/>
              <a:t>Etkileyen Faktörler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Tüketiciler, satın alma davranışı gösterirken hem çevresel hem de içsel faktörlerden etkilenmektedirler.  Bu faktörlerdeki herhangi bir değişim tüketicinin satın alma sürecindeki kararını etkilemektedir. </a:t>
            </a:r>
          </a:p>
        </p:txBody>
      </p:sp>
    </p:spTree>
    <p:extLst>
      <p:ext uri="{BB962C8B-B14F-4D97-AF65-F5344CB8AC3E}">
        <p14:creationId xmlns:p14="http://schemas.microsoft.com/office/powerpoint/2010/main" val="2817110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Aynı zamanda kişinin yaşadığı toplumun sosyal, kültürel ve ekonomik yapısı da yine satın alma davranışı üzerinde etkide bulunmaktadır. Aynı zamanda psikolojik bir takım faktörler de bu süreçte etkilidir.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0635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anlamda tüketici davranışlarını etkileyen faktörler psikolojik faktörler, </a:t>
            </a:r>
            <a:r>
              <a:rPr lang="tr-TR" dirty="0" err="1"/>
              <a:t>sosyo</a:t>
            </a:r>
            <a:r>
              <a:rPr lang="tr-TR" dirty="0"/>
              <a:t>-kültürel faktörler ve demografik faktörler olmak üzere üç grup altında toplanabilir.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7242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Psikolojik Faktörler; öğrenme, algılama, güdülenme, tutum ve inançlardır. </a:t>
            </a:r>
            <a:endParaRPr lang="tr-TR" dirty="0" smtClean="0"/>
          </a:p>
          <a:p>
            <a:r>
              <a:rPr lang="tr-TR" dirty="0" err="1" smtClean="0"/>
              <a:t>Sosyo</a:t>
            </a:r>
            <a:r>
              <a:rPr lang="tr-TR" dirty="0" smtClean="0"/>
              <a:t>-Kültürel </a:t>
            </a:r>
            <a:r>
              <a:rPr lang="tr-TR" dirty="0"/>
              <a:t>Faktörler; referans grupları, sosyal sınıf, aile ve kültürü kapsar. </a:t>
            </a:r>
            <a:endParaRPr lang="tr-TR" dirty="0" smtClean="0"/>
          </a:p>
          <a:p>
            <a:r>
              <a:rPr lang="tr-TR" dirty="0" smtClean="0"/>
              <a:t>Demografik </a:t>
            </a:r>
            <a:r>
              <a:rPr lang="tr-TR" dirty="0"/>
              <a:t>Faktörler; yaş, cinsiyet, eğitim, meslek, medeni durum ve ekonomik özelliklerdir</a:t>
            </a:r>
          </a:p>
        </p:txBody>
      </p:sp>
    </p:spTree>
    <p:extLst>
      <p:ext uri="{BB962C8B-B14F-4D97-AF65-F5344CB8AC3E}">
        <p14:creationId xmlns:p14="http://schemas.microsoft.com/office/powerpoint/2010/main" val="208648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Tüketici Davranışını Etkileyen Psikolojik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Tüketicinin satın alma davranışlarını etkileyen psikolojik faktörler </a:t>
            </a:r>
            <a:r>
              <a:rPr lang="tr-TR" dirty="0" smtClean="0"/>
              <a:t>insanların </a:t>
            </a:r>
            <a:r>
              <a:rPr lang="tr-TR" dirty="0"/>
              <a:t>iç dünyasıyla </a:t>
            </a:r>
            <a:r>
              <a:rPr lang="tr-TR" dirty="0" smtClean="0"/>
              <a:t>ilgili </a:t>
            </a:r>
            <a:r>
              <a:rPr lang="tr-TR" dirty="0"/>
              <a:t>olduğu için bu faktörlerin açıklanması diğerlerine göre daha </a:t>
            </a:r>
            <a:r>
              <a:rPr lang="tr-TR" dirty="0" smtClean="0"/>
              <a:t>zor olabilir. </a:t>
            </a:r>
            <a:r>
              <a:rPr lang="tr-TR" dirty="0"/>
              <a:t>Bu faktörler güdülenme, algılama, öğrenme, inanç ve tutumlar olarak </a:t>
            </a:r>
            <a:r>
              <a:rPr lang="tr-TR" dirty="0" smtClean="0"/>
              <a:t>sıralanabilir.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6596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Güdülenme (Motivasyon</a:t>
            </a:r>
            <a:r>
              <a:rPr lang="tr-TR" dirty="0" smtClean="0"/>
              <a:t>):</a:t>
            </a:r>
          </a:p>
          <a:p>
            <a:r>
              <a:rPr lang="tr-TR" dirty="0"/>
              <a:t>Güdü uyarılmış bir </a:t>
            </a:r>
            <a:r>
              <a:rPr lang="tr-TR" dirty="0" smtClean="0"/>
              <a:t>ihtiyaçlardan birisidir. </a:t>
            </a:r>
            <a:r>
              <a:rPr lang="tr-TR" dirty="0"/>
              <a:t>Bu ihtiyaç doyurulmalı ve </a:t>
            </a:r>
            <a:r>
              <a:rPr lang="tr-TR" dirty="0" smtClean="0"/>
              <a:t>bu anlamda duyulan </a:t>
            </a:r>
            <a:r>
              <a:rPr lang="tr-TR" dirty="0"/>
              <a:t>gerilim azaltılmalıdır. G</a:t>
            </a:r>
            <a:r>
              <a:rPr lang="tr-TR" dirty="0" smtClean="0"/>
              <a:t>üdülenme</a:t>
            </a:r>
            <a:r>
              <a:rPr lang="tr-TR" dirty="0"/>
              <a:t>, kişinin içsel ya da dışsal bir uyaranın etkisiyle harekete geçmesi </a:t>
            </a:r>
            <a:r>
              <a:rPr lang="tr-TR" dirty="0" smtClean="0"/>
              <a:t>anlamına gelmektedir. Kişiler </a:t>
            </a:r>
            <a:r>
              <a:rPr lang="tr-TR" dirty="0"/>
              <a:t>güdülendiği durumda harekete geçer ve satın alma </a:t>
            </a:r>
            <a:r>
              <a:rPr lang="tr-TR"/>
              <a:t>davranışında </a:t>
            </a:r>
            <a:r>
              <a:rPr lang="tr-TR" smtClean="0"/>
              <a:t>bulunabilir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202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Yavuz Odabaşı ve Gülfidan Barış (2007). Tüketici Davranışı</a:t>
            </a:r>
          </a:p>
          <a:p>
            <a:r>
              <a:rPr lang="tr-TR" dirty="0"/>
              <a:t>Erdoğan Koç (2013) Tüketici Davranışı ve Pazarlama Stratejileri. Ankara: Seçkin Kitabevi</a:t>
            </a:r>
          </a:p>
          <a:p>
            <a:r>
              <a:rPr lang="tr-TR" dirty="0"/>
              <a:t>Gerald </a:t>
            </a:r>
            <a:r>
              <a:rPr lang="tr-TR" dirty="0" err="1"/>
              <a:t>Zaltman</a:t>
            </a:r>
            <a:r>
              <a:rPr lang="tr-TR" dirty="0"/>
              <a:t> (2003). Tüketici Nasıl Düşünür. </a:t>
            </a:r>
            <a:r>
              <a:rPr lang="tr-TR" dirty="0" err="1"/>
              <a:t>MediaCat</a:t>
            </a:r>
            <a:endParaRPr lang="tr-TR" dirty="0"/>
          </a:p>
          <a:p>
            <a:r>
              <a:rPr lang="tr-TR" dirty="0"/>
              <a:t>Michael R. Solomon (2003). Tüketici Krallığının Fethi</a:t>
            </a:r>
          </a:p>
          <a:p>
            <a:r>
              <a:rPr lang="tr-TR" dirty="0" err="1"/>
              <a:t>Rob</a:t>
            </a:r>
            <a:r>
              <a:rPr lang="tr-TR" dirty="0"/>
              <a:t> </a:t>
            </a:r>
            <a:r>
              <a:rPr lang="tr-TR" dirty="0" err="1"/>
              <a:t>Walker</a:t>
            </a:r>
            <a:r>
              <a:rPr lang="tr-TR" dirty="0"/>
              <a:t> (2010). Değişen Tüketici Kim? </a:t>
            </a:r>
            <a:r>
              <a:rPr lang="tr-TR" dirty="0" err="1"/>
              <a:t>MediaCat</a:t>
            </a:r>
            <a:endParaRPr lang="tr-TR" dirty="0"/>
          </a:p>
          <a:p>
            <a:r>
              <a:rPr lang="tr-TR" dirty="0"/>
              <a:t>İslamoğlu, A. H. (2003). Tüketici Davranışları, Beta Basım Yayım, İstanbul: Beta Basım Yayın. </a:t>
            </a:r>
          </a:p>
          <a:p>
            <a:r>
              <a:rPr lang="tr-TR" dirty="0"/>
              <a:t>Mucuk, İ. (1999). Pazarlama İlkeleri. 11. </a:t>
            </a:r>
            <a:r>
              <a:rPr lang="tr-TR"/>
              <a:t>Basım, İstanbul: Türkmen Kitabevi.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97040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310</Words>
  <Application>Microsoft Office PowerPoint</Application>
  <PresentationFormat>Ekran Gösterisi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Tüketici Davranışı</vt:lpstr>
      <vt:lpstr>Tüketici Davranışını Etkileyen Faktörler</vt:lpstr>
      <vt:lpstr>PowerPoint Sunusu</vt:lpstr>
      <vt:lpstr>PowerPoint Sunusu</vt:lpstr>
      <vt:lpstr>PowerPoint Sunusu</vt:lpstr>
      <vt:lpstr>Tüketici Davranışını Etkileyen Psikolojik Faktörler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Tüketici Davranışı</dc:title>
  <dc:creator>EDA</dc:creator>
  <cp:lastModifiedBy>EDA</cp:lastModifiedBy>
  <cp:revision>11</cp:revision>
  <dcterms:created xsi:type="dcterms:W3CDTF">2020-08-29T15:21:59Z</dcterms:created>
  <dcterms:modified xsi:type="dcterms:W3CDTF">2020-09-05T11:57:16Z</dcterms:modified>
</cp:coreProperties>
</file>