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99" r:id="rId3"/>
    <p:sldId id="307" r:id="rId4"/>
    <p:sldId id="306" r:id="rId5"/>
    <p:sldId id="305" r:id="rId6"/>
    <p:sldId id="304" r:id="rId7"/>
    <p:sldId id="303" r:id="rId8"/>
    <p:sldId id="302" r:id="rId9"/>
    <p:sldId id="301" r:id="rId10"/>
    <p:sldId id="30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67755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872943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200657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310919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984232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331591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1491061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187374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5.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İNDUS VADİSİ MEDENİYETİ II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Mohenco-daro</a:t>
            </a:r>
            <a:r>
              <a:rPr lang="tr-TR" dirty="0"/>
              <a:t> ve </a:t>
            </a:r>
            <a:r>
              <a:rPr lang="tr-TR" dirty="0" err="1"/>
              <a:t>Harappa’da</a:t>
            </a:r>
            <a:r>
              <a:rPr lang="tr-TR" dirty="0"/>
              <a:t> yapılan kazılarda, tapınağa benzer bir binaya rastlanamamıştır. Ancak bu durum, birbirine benzeyen ve son derece planlı bir biçimde inşa edilmiş yapılardan bazılarının ibadethane olarak kullanılmış olabileceğini düşündürtmektedir.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751613781"/>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 </a:t>
            </a:r>
            <a:r>
              <a:rPr lang="tr-TR" dirty="0" err="1"/>
              <a:t>İndus’ta</a:t>
            </a:r>
            <a:r>
              <a:rPr lang="tr-TR" dirty="0"/>
              <a:t> şehirler, ardı ardına takip eden caddelerin birbirinin etrafında dönüp dolaşması ilkesi üzerine kurulmuştur. Ana caddeler ya kuzeyden güneye ya da doğudan batıya doğru uzanır. Bu yerleşim planına ise “ızgara deseni”  adı verilmektedir.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581572552"/>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effectLst>
                <a:outerShdw blurRad="38100" dist="38100" dir="2700000" algn="tl">
                  <a:srgbClr val="000000">
                    <a:alpha val="43137"/>
                  </a:srgbClr>
                </a:outerShdw>
              </a:effectLst>
            </a:endParaRPr>
          </a:p>
          <a:p>
            <a:pPr algn="ctr"/>
            <a:r>
              <a:rPr lang="tr-TR" dirty="0"/>
              <a:t>Şehirlerde geniş caddelerin yanı sıra İndus Nehri’nin şiddetli taşkınlarıyla başa çıkabilecek güçteki bir altyapı ağı da yer almaktaydı. Ayrıca hemen hemen bütün evlere bağlı olan bir atık su sistemi mevcuttu.</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163053726"/>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effectLst>
                <a:outerShdw blurRad="38100" dist="38100" dir="2700000" algn="tl">
                  <a:srgbClr val="000000">
                    <a:alpha val="43137"/>
                  </a:srgbClr>
                </a:outerShdw>
              </a:effectLst>
            </a:endParaRPr>
          </a:p>
          <a:p>
            <a:pPr algn="ctr"/>
            <a:r>
              <a:rPr lang="tr-TR" dirty="0"/>
              <a:t>Böylelikle atık su, duvardaki atık su boruları yoluyla dışarı atılırdı. Şehirlerde, büyük bir saray ya da görkemli tapınaklar olmadığı gibi; herhangi bir anıt mezar ya da devlet adamları ve tanrılara ait büyük heykeller de yoktu.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369731395"/>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Siyasi bir otoritenin olmadığı yönündeki kanıtlar, İndus insanının, sahip oldukları ileri medeni güce rağmen, başka bir yeri fethetme ya da ele geçirme, yönetme çabasında da olmadıkları şeklinde, yorumların yapılmasına sebep olmuştur.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298659497"/>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İndus Medeniyetinde hâkim devlet idaresinin olmaması, toplumunun tamamen aynı kökenden gelen kişiler tarafından oluştuğu anlamına da gelmektedir. Ancak bu medeniyeti oluşturan toplumun, hangi kökenden gelirse gelsin, üst düzeydeki bir kültürel düzeye sahip oldukları açıktır.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82675391"/>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algn="ctr"/>
            <a:r>
              <a:rPr lang="tr-TR" dirty="0"/>
              <a:t>Yapılan arkeolojik çalışmalarda, bir takım mühür ve seramik kap kacak, alet edevata da ulaşılmıştır. Bu kalıntılar, İndus Vadisi medeniyetinin siyasi tarihi, ekonomik ilişkileri ve kültürel mirasının yorumlanması bakımından oldukça önemlidir. Mühürler üzerindeki tek boynuzlu hayvan kabartmaları, Sümer’dekilere benzemesi açısından, karşılaştırmalı medeniyet tarihi araştırmacılarını heyecanlandırsa da net bir çıkarım yapabilmek mümkün olamamıştır. Şüphesiz ki bu duruma sebep olan en önemli engel, mühür ve seramik benzeri kalıntılarda yer alan İndus yazısının henüz çözülememiş olmasıdır.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80731419"/>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İndus yazısı resim yazısı karakterlidir. Simgesel hecelerden oluşmaktadır. Yazıda kullanılan imlerin tam sayısı konusunda kesin bir bilgi olmamakla birlikte, genel görüş en az birkaç yüz tane olduğu yönündedir. Bir kelimede kullanılan im sayısı iki ile yirmi altı arasında değişir. Kalıntılarda genellikle bir satır halindeki yazılara rastlanılmışken, bazen de uzunluklarının yedi satıra kadar uzadığı bilinmektedir.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842366262"/>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İmlerin sıklığı, yani birbiriyle yakınlığı ya da uzaklığının da önemli olduğu düşünülmektedir. Söz konusu yazının dili hakkında da herhangi bir bilgimiz bulunmamaktadır. Ancak Helsinki Üniversitesi’nden Prof. </a:t>
            </a:r>
            <a:r>
              <a:rPr lang="tr-TR" dirty="0" err="1"/>
              <a:t>Parpola</a:t>
            </a:r>
            <a:r>
              <a:rPr lang="tr-TR" dirty="0"/>
              <a:t>, İndus yazısının </a:t>
            </a:r>
            <a:r>
              <a:rPr lang="tr-TR" dirty="0" err="1"/>
              <a:t>Dravid</a:t>
            </a:r>
            <a:r>
              <a:rPr lang="tr-TR" dirty="0"/>
              <a:t> dilinin önceki formundan türemiş olabileceği tezini savunur. Kullanılan balık imgesinin </a:t>
            </a:r>
            <a:r>
              <a:rPr lang="tr-TR" dirty="0" err="1"/>
              <a:t>Dravid</a:t>
            </a:r>
            <a:r>
              <a:rPr lang="tr-TR" dirty="0"/>
              <a:t> dilinde de hem balık hem de yıldız anlamlarına geldiğini ifade ederken; daha birçok imi de bu tür benzerliklerden hareketle anlamlandırmayı başarmıştır.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575450423"/>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1253</TotalTime>
  <Words>556</Words>
  <Application>Microsoft Office PowerPoint</Application>
  <PresentationFormat>Ekran Gösterisi (4:3)</PresentationFormat>
  <Paragraphs>40</Paragraphs>
  <Slides>10</Slides>
  <Notes>10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203 Eskiçağ Hint tarihi  5. hafta   İNDUS VADİSİ MEDENİYETİ II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113</cp:revision>
  <dcterms:created xsi:type="dcterms:W3CDTF">2014-11-21T09:52:05Z</dcterms:created>
  <dcterms:modified xsi:type="dcterms:W3CDTF">2020-02-26T17:14:54Z</dcterms:modified>
</cp:coreProperties>
</file>