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57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68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207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80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8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7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56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0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056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83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21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1324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347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744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762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57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13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81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25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65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08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52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E1AFC-095D-451D-B243-504597FB5124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23848-2063-412E-9D12-7DA57E5E01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872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ED518-D9A3-4E42-B213-5BAC492B3DC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8B693-55DA-44A9-8495-B46851B1301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8127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Konuşmanız doğal olsun.</a:t>
            </a:r>
          </a:p>
          <a:p>
            <a:r>
              <a:rPr lang="tr-TR" dirty="0" smtClean="0"/>
              <a:t>Konuşmaya bir </a:t>
            </a:r>
            <a:r>
              <a:rPr lang="tr-TR" dirty="0" err="1" smtClean="0"/>
              <a:t>uslup</a:t>
            </a:r>
            <a:r>
              <a:rPr lang="tr-TR" dirty="0" smtClean="0"/>
              <a:t> katın</a:t>
            </a:r>
          </a:p>
          <a:p>
            <a:r>
              <a:rPr lang="tr-TR" dirty="0" smtClean="0"/>
              <a:t>Kelimeleri doğru telaffuz edin.</a:t>
            </a:r>
          </a:p>
          <a:p>
            <a:r>
              <a:rPr lang="tr-TR" dirty="0" smtClean="0"/>
              <a:t>Konuşmanın içinde kişileri kullanırken cevap hakkı ve kişilik haklarına, özel yaşama özen gösterin.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500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Konuşmalarınızda kullanacağınız görsellerin telif haklarına özenli gösterin.</a:t>
            </a:r>
          </a:p>
          <a:p>
            <a:r>
              <a:rPr lang="tr-TR" dirty="0" smtClean="0"/>
              <a:t>Jest ve mimikleri doğru kullanın.</a:t>
            </a:r>
          </a:p>
          <a:p>
            <a:r>
              <a:rPr lang="tr-TR" dirty="0" smtClean="0"/>
              <a:t>Konuşma </a:t>
            </a:r>
            <a:r>
              <a:rPr lang="tr-TR" smtClean="0"/>
              <a:t>metni hazırlayın.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452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4231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Sözel iletişim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56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konuşma becerileri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konuşma</a:t>
            </a:r>
          </a:p>
          <a:p>
            <a:r>
              <a:rPr lang="tr-TR" dirty="0" smtClean="0"/>
              <a:t>Zihninizi serbest bırakınız</a:t>
            </a:r>
          </a:p>
          <a:p>
            <a:r>
              <a:rPr lang="tr-TR" dirty="0" smtClean="0"/>
              <a:t>Bu olayın sizin için ne kadar önemli olduğunu düşününüz.</a:t>
            </a:r>
          </a:p>
          <a:p>
            <a:r>
              <a:rPr lang="tr-TR" dirty="0" smtClean="0"/>
              <a:t>Konuşmayı planlayınız.</a:t>
            </a:r>
          </a:p>
          <a:p>
            <a:r>
              <a:rPr lang="tr-TR" dirty="0" smtClean="0"/>
              <a:t>Düşünmeyin ve yapınız.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1732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Konuşmada duygu uyumu sağlayın.</a:t>
            </a:r>
          </a:p>
          <a:p>
            <a:r>
              <a:rPr lang="tr-TR" dirty="0" smtClean="0"/>
              <a:t>Gerektiğinden fazla konuşmayın.</a:t>
            </a:r>
          </a:p>
          <a:p>
            <a:r>
              <a:rPr lang="tr-TR" dirty="0" smtClean="0"/>
              <a:t>Ana fikirden ayrılmayın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60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dışına çıkmayın</a:t>
            </a:r>
          </a:p>
          <a:p>
            <a:r>
              <a:rPr lang="tr-TR" dirty="0" smtClean="0"/>
              <a:t>Kelimeleri yuvarlamayın.</a:t>
            </a:r>
          </a:p>
          <a:p>
            <a:r>
              <a:rPr lang="tr-TR" dirty="0" smtClean="0"/>
              <a:t>Sözlerinizin kesin olmasını sağlayın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97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Örneklerden yararlanın</a:t>
            </a:r>
          </a:p>
          <a:p>
            <a:r>
              <a:rPr lang="tr-TR" dirty="0" smtClean="0"/>
              <a:t>Benzetmeler kullanın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979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Abartılı konuşmayın</a:t>
            </a:r>
          </a:p>
          <a:p>
            <a:r>
              <a:rPr lang="tr-TR" dirty="0" smtClean="0"/>
              <a:t>Doğru bildiklerinizi söyleyin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44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söylediğiniz sözleri kullanmayın</a:t>
            </a:r>
          </a:p>
          <a:p>
            <a:r>
              <a:rPr lang="tr-TR" dirty="0" smtClean="0"/>
              <a:t>Başkalarının mahremiyetine saygılı olun</a:t>
            </a:r>
          </a:p>
          <a:p>
            <a:r>
              <a:rPr lang="tr-TR" dirty="0" smtClean="0"/>
              <a:t>Sır saklamayı bilin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392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ve güzel konuşun</a:t>
            </a:r>
          </a:p>
          <a:p>
            <a:r>
              <a:rPr lang="tr-TR" dirty="0" smtClean="0"/>
              <a:t>Konuşmanız açık ve anlaşılır olsun</a:t>
            </a:r>
          </a:p>
          <a:p>
            <a:r>
              <a:rPr lang="tr-TR" dirty="0" smtClean="0"/>
              <a:t>Akıcı konuşun.</a:t>
            </a:r>
          </a:p>
          <a:p>
            <a:r>
              <a:rPr lang="tr-TR" dirty="0" smtClean="0"/>
              <a:t>Canlı konuşun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51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</Words>
  <Application>Microsoft Office PowerPoint</Application>
  <PresentationFormat>Geniş ekran</PresentationFormat>
  <Paragraphs>31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1_Office Teması</vt:lpstr>
      <vt:lpstr>PowerPoint Sunusu</vt:lpstr>
      <vt:lpstr>Sözel iletişim</vt:lpstr>
      <vt:lpstr>Etkili konuşma becerileri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forest explorer</dc:creator>
  <cp:lastModifiedBy>forest explorer</cp:lastModifiedBy>
  <cp:revision>2</cp:revision>
  <dcterms:created xsi:type="dcterms:W3CDTF">2019-12-06T06:09:54Z</dcterms:created>
  <dcterms:modified xsi:type="dcterms:W3CDTF">2019-12-06T06:27:03Z</dcterms:modified>
</cp:coreProperties>
</file>