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40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85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39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99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17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9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1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44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59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07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0F0E-89CD-420B-A132-8FA89B26E6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67BCB-6341-4E4F-96CE-BA6255412A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Havaca </a:t>
            </a:r>
            <a:r>
              <a:rPr lang="tr-TR" dirty="0" err="1" smtClean="0"/>
              <a:t>Haider</a:t>
            </a:r>
            <a:r>
              <a:rPr lang="tr-TR" dirty="0" smtClean="0"/>
              <a:t> Ali </a:t>
            </a:r>
            <a:r>
              <a:rPr lang="tr-TR" dirty="0" err="1" smtClean="0"/>
              <a:t>Atiş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360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یہ آرزو تھی تجھے گل کے رو بہ رو کرتے</a:t>
            </a:r>
          </a:p>
          <a:p>
            <a:r>
              <a:rPr lang="ur-PK" dirty="0" smtClean="0"/>
              <a:t>یہ آرزو تھی تجھے گل کے رو بہ رو کرتے </a:t>
            </a:r>
            <a:br>
              <a:rPr lang="ur-PK" dirty="0" smtClean="0"/>
            </a:br>
            <a:r>
              <a:rPr lang="ur-PK" dirty="0" smtClean="0"/>
              <a:t>ہم اور بلبل بیتاب گفتگو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پیامبر نہ میسر ہوا تو خوب ہوا </a:t>
            </a:r>
            <a:br>
              <a:rPr lang="ur-PK" dirty="0" smtClean="0"/>
            </a:br>
            <a:r>
              <a:rPr lang="ur-PK" dirty="0" smtClean="0"/>
              <a:t>زبان غیر سے کیا شرح آرزو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مری طرح سے مہ و مہر بھی ہیں آوارہ </a:t>
            </a:r>
            <a:br>
              <a:rPr lang="ur-PK" dirty="0" smtClean="0"/>
            </a:br>
            <a:r>
              <a:rPr lang="ur-PK" dirty="0" smtClean="0"/>
              <a:t>کسی حبیب کی یہ بھی ہیں جستجو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ہمیشہ رنگ زمانہ بدلتا رہتا ہے </a:t>
            </a:r>
            <a:br>
              <a:rPr lang="ur-PK" dirty="0" smtClean="0"/>
            </a:br>
            <a:r>
              <a:rPr lang="ur-PK" dirty="0" smtClean="0"/>
              <a:t>سفید رنگ ہیں آخر سیاہ مو کرتے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365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لٹاتے دولت دنیا کو میکدے میں ہم </a:t>
            </a:r>
            <a:br>
              <a:rPr lang="ur-PK" dirty="0" smtClean="0"/>
            </a:br>
            <a:r>
              <a:rPr lang="ur-PK" dirty="0" smtClean="0"/>
              <a:t>طلائی ساغر مے نقرئی سبو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ہمیشہ میں نے گریباں کو چاک چاک کیا </a:t>
            </a:r>
            <a:br>
              <a:rPr lang="ur-PK" dirty="0" smtClean="0"/>
            </a:br>
            <a:r>
              <a:rPr lang="ur-PK" dirty="0" smtClean="0"/>
              <a:t>تمام عمر رفوگر رہے رفو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 دیکھتے تری زنجیر زلف کا عالم </a:t>
            </a:r>
            <a:br>
              <a:rPr lang="ur-PK" dirty="0" smtClean="0"/>
            </a:br>
            <a:r>
              <a:rPr lang="ur-PK" dirty="0" smtClean="0"/>
              <a:t>اسیر ہونے کی آزاد آرزو کرتے </a:t>
            </a:r>
            <a:br>
              <a:rPr lang="ur-PK" dirty="0" smtClean="0"/>
            </a:b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282182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بیاض گردن جاناں کو صبح کہتے جو ہم </a:t>
            </a:r>
            <a:br>
              <a:rPr lang="ur-PK" dirty="0" smtClean="0"/>
            </a:br>
            <a:r>
              <a:rPr lang="ur-PK" dirty="0" smtClean="0"/>
              <a:t>ستارۂ سحری تکمۂ گلو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کعبے سے نہیں بے وجہ نسبت رخ یار </a:t>
            </a:r>
            <a:br>
              <a:rPr lang="ur-PK" dirty="0" smtClean="0"/>
            </a:br>
            <a:r>
              <a:rPr lang="ur-PK" dirty="0" smtClean="0"/>
              <a:t>یہ بے سبب نہیں مردے کو قبلہ رو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سکھاتے نالۂ شبگیر کو در اندازی </a:t>
            </a:r>
            <a:br>
              <a:rPr lang="ur-PK" dirty="0" smtClean="0"/>
            </a:br>
            <a:r>
              <a:rPr lang="ur-PK" dirty="0" smtClean="0"/>
              <a:t>غم فراق کا اس چرخ کو عدو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جان جاں نہیں آتا تو موت ہی آتی </a:t>
            </a:r>
            <a:br>
              <a:rPr lang="ur-PK" dirty="0" smtClean="0"/>
            </a:br>
            <a:r>
              <a:rPr lang="ur-PK" dirty="0" smtClean="0"/>
              <a:t>دل و جگر کو کہاں تک بھلا لہو کرتے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پوچھ عالم برگشتہ طالعی آتشؔ </a:t>
            </a:r>
            <a:br>
              <a:rPr lang="ur-PK" dirty="0" smtClean="0"/>
            </a:br>
            <a:r>
              <a:rPr lang="ur-PK" dirty="0" smtClean="0"/>
              <a:t>برستی آگ جو باراں کی آرزو کرتے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25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س کے کوچے میں مسیحا ہر سحر جاتا رہا</a:t>
            </a:r>
          </a:p>
          <a:p>
            <a:r>
              <a:rPr lang="ur-PK" dirty="0" smtClean="0"/>
              <a:t>اس کے کوچے میں مسیحا ہر سحر جاتا رہا </a:t>
            </a:r>
            <a:br>
              <a:rPr lang="ur-PK" dirty="0" smtClean="0"/>
            </a:br>
            <a:r>
              <a:rPr lang="ur-PK" dirty="0" smtClean="0"/>
              <a:t>بے اجل واں ایک دو ہر رات مر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کوئے جاناں میں بھی اب اس کا پتہ ملتا نہیں </a:t>
            </a:r>
            <a:br>
              <a:rPr lang="ur-PK" dirty="0" smtClean="0"/>
            </a:br>
            <a:r>
              <a:rPr lang="ur-PK" dirty="0" smtClean="0"/>
              <a:t>دل مرا گھبرا کے کیا جانے کدھر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جانب کہسار جا نکلا جو میں تو کوہ کن </a:t>
            </a:r>
            <a:br>
              <a:rPr lang="ur-PK" dirty="0" smtClean="0"/>
            </a:br>
            <a:r>
              <a:rPr lang="ur-PK" dirty="0" smtClean="0"/>
              <a:t>اپنا تیشہ میرے سر سے مار کر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نے کشش معشوق میں پاتا ہوں نے عاشق میں جذب </a:t>
            </a:r>
            <a:br>
              <a:rPr lang="ur-PK" dirty="0" smtClean="0"/>
            </a:br>
            <a:r>
              <a:rPr lang="ur-PK" dirty="0" smtClean="0"/>
              <a:t>کیا بلا آئی محبت کا اثر جاتا رہا</a:t>
            </a:r>
            <a:br>
              <a:rPr lang="ur-PK" dirty="0" smtClean="0"/>
            </a:b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1235333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744" y="1954414"/>
            <a:ext cx="10515600" cy="4351338"/>
          </a:xfrm>
        </p:spPr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واہ رے اندھیر بہر روشنیٔ شہر مصر </a:t>
            </a:r>
            <a:br>
              <a:rPr lang="ur-PK" dirty="0" smtClean="0"/>
            </a:br>
            <a:r>
              <a:rPr lang="ur-PK" dirty="0" smtClean="0"/>
              <a:t>دیدۂ یعقوب سے نور نظر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نشہ ہی میں یا الٰہی میکشوں کو موت دے </a:t>
            </a:r>
            <a:br>
              <a:rPr lang="ur-PK" dirty="0" smtClean="0"/>
            </a:br>
            <a:r>
              <a:rPr lang="ur-PK" dirty="0" smtClean="0"/>
              <a:t>کیا گہر کی قدر جب آب گہر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نہ اک مونس کی فرقت کا فلک نے غم دیا </a:t>
            </a:r>
            <a:br>
              <a:rPr lang="ur-PK" dirty="0" smtClean="0"/>
            </a:br>
            <a:r>
              <a:rPr lang="ur-PK" dirty="0" smtClean="0"/>
              <a:t>درد دل پیدا ہوا درد جگر جاتا رہا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973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حسن کھو کر آشنا ہم سے ہوا وہ نونہال </a:t>
            </a:r>
            <a:br>
              <a:rPr lang="ur-PK" dirty="0" smtClean="0"/>
            </a:br>
            <a:r>
              <a:rPr lang="ur-PK" dirty="0" smtClean="0"/>
              <a:t>پہنچے تب زیر شجر ہم جب ثمر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رنج دنیا سے فراغ ایذا دہندوں کو نہیں </a:t>
            </a:r>
            <a:br>
              <a:rPr lang="ur-PK" dirty="0" smtClean="0"/>
            </a:br>
            <a:r>
              <a:rPr lang="ur-PK" dirty="0" smtClean="0"/>
              <a:t>کب تپ شیرا اتری کس دن درد سر جاتا رہا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فاتحہ پڑھنے کو آئے قبر آتشؔ پر نہ یار </a:t>
            </a:r>
            <a:br>
              <a:rPr lang="ur-PK" dirty="0" smtClean="0"/>
            </a:br>
            <a:r>
              <a:rPr lang="ur-PK" dirty="0" smtClean="0"/>
              <a:t>دو ہی دن میں پاس الفت اس قدر جاتا رہا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5257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2</cp:revision>
  <dcterms:created xsi:type="dcterms:W3CDTF">2020-05-03T19:59:39Z</dcterms:created>
  <dcterms:modified xsi:type="dcterms:W3CDTF">2020-05-03T20:01:09Z</dcterms:modified>
</cp:coreProperties>
</file>