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80F0E-89CD-420B-A132-8FA89B26E6A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7BCB-6341-4E4F-96CE-BA6255412A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7401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80F0E-89CD-420B-A132-8FA89B26E6A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7BCB-6341-4E4F-96CE-BA6255412A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1856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80F0E-89CD-420B-A132-8FA89B26E6A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7BCB-6341-4E4F-96CE-BA6255412A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394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80F0E-89CD-420B-A132-8FA89B26E6A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7BCB-6341-4E4F-96CE-BA6255412A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9993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80F0E-89CD-420B-A132-8FA89B26E6A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7BCB-6341-4E4F-96CE-BA6255412A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3178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80F0E-89CD-420B-A132-8FA89B26E6A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7BCB-6341-4E4F-96CE-BA6255412A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997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80F0E-89CD-420B-A132-8FA89B26E6A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7BCB-6341-4E4F-96CE-BA6255412A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021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80F0E-89CD-420B-A132-8FA89B26E6A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7BCB-6341-4E4F-96CE-BA6255412A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615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80F0E-89CD-420B-A132-8FA89B26E6A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7BCB-6341-4E4F-96CE-BA6255412A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1444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80F0E-89CD-420B-A132-8FA89B26E6A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7BCB-6341-4E4F-96CE-BA6255412A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4594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80F0E-89CD-420B-A132-8FA89B26E6A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7BCB-6341-4E4F-96CE-BA6255412A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1072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80F0E-89CD-420B-A132-8FA89B26E6A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67BCB-6341-4E4F-96CE-BA6255412A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9.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 Havaca </a:t>
            </a:r>
            <a:r>
              <a:rPr lang="tr-TR" dirty="0" err="1" smtClean="0"/>
              <a:t>Haider</a:t>
            </a:r>
            <a:r>
              <a:rPr lang="tr-TR" dirty="0" smtClean="0"/>
              <a:t> Ali </a:t>
            </a:r>
            <a:r>
              <a:rPr lang="tr-TR" dirty="0" err="1" smtClean="0"/>
              <a:t>Atiş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3602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r-PK" b="1" dirty="0" smtClean="0"/>
              <a:t>یہ آرزو تھی تجھے گل کے رو بہ رو کرتے</a:t>
            </a:r>
          </a:p>
          <a:p>
            <a:r>
              <a:rPr lang="ur-PK" dirty="0" smtClean="0"/>
              <a:t>یہ آرزو تھی تجھے گل کے رو بہ رو کرتے </a:t>
            </a:r>
            <a:br>
              <a:rPr lang="ur-PK" dirty="0" smtClean="0"/>
            </a:br>
            <a:r>
              <a:rPr lang="ur-PK" dirty="0" smtClean="0"/>
              <a:t>ہم اور بلبل بیتاب گفتگو کرتے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پیامبر نہ میسر ہوا تو خوب ہوا </a:t>
            </a:r>
            <a:br>
              <a:rPr lang="ur-PK" dirty="0" smtClean="0"/>
            </a:br>
            <a:r>
              <a:rPr lang="ur-PK" dirty="0" smtClean="0"/>
              <a:t>زبان غیر سے کیا شرح آرزو کرتے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مری طرح سے مہ و مہر بھی ہیں آوارہ </a:t>
            </a:r>
            <a:br>
              <a:rPr lang="ur-PK" dirty="0" smtClean="0"/>
            </a:br>
            <a:r>
              <a:rPr lang="ur-PK" dirty="0" smtClean="0"/>
              <a:t>کسی حبیب کی یہ بھی ہیں جستجو کرتے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ہمیشہ رنگ زمانہ بدلتا رہتا ہے </a:t>
            </a:r>
            <a:br>
              <a:rPr lang="ur-PK" dirty="0" smtClean="0"/>
            </a:br>
            <a:r>
              <a:rPr lang="ur-PK" dirty="0" smtClean="0"/>
              <a:t>سفید رنگ ہیں آخر سیاہ مو کرتے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6365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لٹاتے دولت دنیا کو میکدے میں ہم </a:t>
            </a:r>
            <a:br>
              <a:rPr lang="ur-PK" dirty="0" smtClean="0"/>
            </a:br>
            <a:r>
              <a:rPr lang="ur-PK" dirty="0" smtClean="0"/>
              <a:t>طلائی ساغر مے نقرئی سبو کرتے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ہمیشہ میں نے گریباں کو چاک چاک کیا </a:t>
            </a:r>
            <a:br>
              <a:rPr lang="ur-PK" dirty="0" smtClean="0"/>
            </a:br>
            <a:r>
              <a:rPr lang="ur-PK" dirty="0" smtClean="0"/>
              <a:t>تمام عمر رفوگر رہے رفو کرتے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جو دیکھتے تری زنجیر زلف کا عالم </a:t>
            </a:r>
            <a:br>
              <a:rPr lang="ur-PK" dirty="0" smtClean="0"/>
            </a:br>
            <a:r>
              <a:rPr lang="ur-PK" dirty="0" smtClean="0"/>
              <a:t>اسیر ہونے کی آزاد آرزو کرتے </a:t>
            </a:r>
            <a:br>
              <a:rPr lang="ur-PK" dirty="0" smtClean="0"/>
            </a:br>
            <a:endParaRPr lang="ur-PK" dirty="0" smtClean="0"/>
          </a:p>
        </p:txBody>
      </p:sp>
    </p:spTree>
    <p:extLst>
      <p:ext uri="{BB962C8B-B14F-4D97-AF65-F5344CB8AC3E}">
        <p14:creationId xmlns:p14="http://schemas.microsoft.com/office/powerpoint/2010/main" val="2821828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بیاض گردن جاناں کو صبح کہتے جو ہم </a:t>
            </a:r>
            <a:br>
              <a:rPr lang="ur-PK" dirty="0" smtClean="0"/>
            </a:br>
            <a:r>
              <a:rPr lang="ur-PK" dirty="0" smtClean="0"/>
              <a:t>ستارۂ سحری تکمۂ گلو کرتے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یہ کعبے سے نہیں بے وجہ نسبت رخ یار </a:t>
            </a:r>
            <a:br>
              <a:rPr lang="ur-PK" dirty="0" smtClean="0"/>
            </a:br>
            <a:r>
              <a:rPr lang="ur-PK" dirty="0" smtClean="0"/>
              <a:t>یہ بے سبب نہیں مردے کو قبلہ رو کرتے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سکھاتے نالۂ شبگیر کو در اندازی </a:t>
            </a:r>
            <a:br>
              <a:rPr lang="ur-PK" dirty="0" smtClean="0"/>
            </a:br>
            <a:r>
              <a:rPr lang="ur-PK" dirty="0" smtClean="0"/>
              <a:t>غم فراق کا اس چرخ کو عدو کرتے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وہ جان جاں نہیں آتا تو موت ہی آتی </a:t>
            </a:r>
            <a:br>
              <a:rPr lang="ur-PK" dirty="0" smtClean="0"/>
            </a:br>
            <a:r>
              <a:rPr lang="ur-PK" dirty="0" smtClean="0"/>
              <a:t>دل و جگر کو کہاں تک بھلا لہو کرتے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نہ پوچھ عالم برگشتہ طالعی آتشؔ </a:t>
            </a:r>
            <a:br>
              <a:rPr lang="ur-PK" dirty="0" smtClean="0"/>
            </a:br>
            <a:r>
              <a:rPr lang="ur-PK" dirty="0" smtClean="0"/>
              <a:t>برستی آگ جو باراں کی آرزو کرتے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925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r-PK" b="1" dirty="0" smtClean="0"/>
              <a:t>س کے کوچے میں مسیحا ہر سحر جاتا رہا</a:t>
            </a:r>
          </a:p>
          <a:p>
            <a:r>
              <a:rPr lang="ur-PK" dirty="0" smtClean="0"/>
              <a:t>اس کے کوچے میں مسیحا ہر سحر جاتا رہا </a:t>
            </a:r>
            <a:br>
              <a:rPr lang="ur-PK" dirty="0" smtClean="0"/>
            </a:br>
            <a:r>
              <a:rPr lang="ur-PK" dirty="0" smtClean="0"/>
              <a:t>بے اجل واں ایک دو ہر رات مر جاتا رہا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کوئے جاناں میں بھی اب اس کا پتہ ملتا نہیں </a:t>
            </a:r>
            <a:br>
              <a:rPr lang="ur-PK" dirty="0" smtClean="0"/>
            </a:br>
            <a:r>
              <a:rPr lang="ur-PK" dirty="0" smtClean="0"/>
              <a:t>دل مرا گھبرا کے کیا جانے کدھر جاتا رہا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جانب کہسار جا نکلا جو میں تو کوہ کن </a:t>
            </a:r>
            <a:br>
              <a:rPr lang="ur-PK" dirty="0" smtClean="0"/>
            </a:br>
            <a:r>
              <a:rPr lang="ur-PK" dirty="0" smtClean="0"/>
              <a:t>اپنا تیشہ میرے سر سے مار کر جاتا رہا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نے کشش معشوق میں پاتا ہوں نے عاشق میں جذب </a:t>
            </a:r>
            <a:br>
              <a:rPr lang="ur-PK" dirty="0" smtClean="0"/>
            </a:br>
            <a:r>
              <a:rPr lang="ur-PK" dirty="0" smtClean="0"/>
              <a:t>کیا بلا آئی محبت کا اثر جاتا رہا</a:t>
            </a:r>
            <a:br>
              <a:rPr lang="ur-PK" dirty="0" smtClean="0"/>
            </a:br>
            <a:endParaRPr lang="ur-PK" dirty="0"/>
          </a:p>
        </p:txBody>
      </p:sp>
    </p:spTree>
    <p:extLst>
      <p:ext uri="{BB962C8B-B14F-4D97-AF65-F5344CB8AC3E}">
        <p14:creationId xmlns:p14="http://schemas.microsoft.com/office/powerpoint/2010/main" val="1235333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67744" y="1954414"/>
            <a:ext cx="10515600" cy="4351338"/>
          </a:xfrm>
        </p:spPr>
        <p:txBody>
          <a:bodyPr>
            <a:normAutofit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واہ رے اندھیر بہر روشنیٔ شہر مصر </a:t>
            </a:r>
            <a:br>
              <a:rPr lang="ur-PK" dirty="0" smtClean="0"/>
            </a:br>
            <a:r>
              <a:rPr lang="ur-PK" dirty="0" smtClean="0"/>
              <a:t>دیدۂ یعقوب سے نور نظر جاتا رہا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نشہ ہی میں یا الٰہی میکشوں کو موت دے </a:t>
            </a:r>
            <a:br>
              <a:rPr lang="ur-PK" dirty="0" smtClean="0"/>
            </a:br>
            <a:r>
              <a:rPr lang="ur-PK" dirty="0" smtClean="0"/>
              <a:t>کیا گہر کی قدر جب آب گہر جاتا رہا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اک نہ اک مونس کی فرقت کا فلک نے غم دیا </a:t>
            </a:r>
            <a:br>
              <a:rPr lang="ur-PK" dirty="0" smtClean="0"/>
            </a:br>
            <a:r>
              <a:rPr lang="ur-PK" dirty="0" smtClean="0"/>
              <a:t>درد دل پیدا ہوا درد جگر جاتا رہا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0973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حسن کھو کر آشنا ہم سے ہوا وہ نونہال </a:t>
            </a:r>
            <a:br>
              <a:rPr lang="ur-PK" dirty="0" smtClean="0"/>
            </a:br>
            <a:r>
              <a:rPr lang="ur-PK" dirty="0" smtClean="0"/>
              <a:t>پہنچے تب زیر شجر ہم جب ثمر جاتا رہا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رنج دنیا سے فراغ ایذا دہندوں کو نہیں </a:t>
            </a:r>
            <a:br>
              <a:rPr lang="ur-PK" dirty="0" smtClean="0"/>
            </a:br>
            <a:r>
              <a:rPr lang="ur-PK" dirty="0" smtClean="0"/>
              <a:t>کب تپ شیرا اتری کس دن درد سر جاتا رہا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فاتحہ پڑھنے کو آئے قبر آتشؔ پر نہ یار </a:t>
            </a:r>
            <a:br>
              <a:rPr lang="ur-PK" dirty="0" smtClean="0"/>
            </a:br>
            <a:r>
              <a:rPr lang="ur-PK" dirty="0" smtClean="0"/>
              <a:t>دو ہی دن میں پاس الفت اس قدر جاتا رہا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5257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46</Words>
  <Application>Microsoft Office PowerPoint</Application>
  <PresentationFormat>Geniş ekran</PresentationFormat>
  <Paragraphs>10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9.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9. Hafta</dc:title>
  <dc:creator>USER</dc:creator>
  <cp:lastModifiedBy>USER</cp:lastModifiedBy>
  <cp:revision>2</cp:revision>
  <dcterms:created xsi:type="dcterms:W3CDTF">2020-05-03T19:59:39Z</dcterms:created>
  <dcterms:modified xsi:type="dcterms:W3CDTF">2020-05-03T20:01:09Z</dcterms:modified>
</cp:coreProperties>
</file>