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FRANSIZ DEVRİMİ VE MİLLİYETÇİLİK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EUGEN WEBER</a:t>
            </a:r>
            <a:r>
              <a:rPr lang="tr-TR" dirty="0" smtClean="0"/>
              <a:t>:</a:t>
            </a:r>
            <a:br>
              <a:rPr lang="tr-TR" dirty="0" smtClean="0"/>
            </a:br>
            <a:r>
              <a:rPr lang="tr-TR" dirty="0" smtClean="0"/>
              <a:t> Tartışılacak Önermeler</a:t>
            </a:r>
            <a:endParaRPr lang="tr-TR" dirty="0"/>
          </a:p>
        </p:txBody>
      </p:sp>
      <p:sp>
        <p:nvSpPr>
          <p:cNvPr id="15" name="İçerik Yer Tutucusu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WEBER, </a:t>
            </a:r>
            <a:r>
              <a:rPr lang="tr-TR" dirty="0" err="1"/>
              <a:t>Eugen</a:t>
            </a:r>
            <a:r>
              <a:rPr lang="tr-TR" dirty="0"/>
              <a:t>. "Köylülerden Fransızlara: Fransa Kırsalının Modernleşmesi, 1870-1914.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3066163"/>
            <a:ext cx="6478225" cy="3060000"/>
          </a:xfrm>
          <a:prstGeom prst="rect">
            <a:avLst/>
          </a:prstGeom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61965"/>
            <a:ext cx="8229600" cy="3602432"/>
          </a:xfrm>
          <a:prstGeom prst="rect">
            <a:avLst/>
          </a:prstGeom>
        </p:spPr>
      </p:pic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87351"/>
            <a:ext cx="8229600" cy="31516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05664" y="-3843809"/>
            <a:ext cx="8934450" cy="36000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846" y="2044699"/>
            <a:ext cx="6370251" cy="331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80844"/>
            <a:ext cx="8229600" cy="3364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63" y="1600200"/>
            <a:ext cx="670547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7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Weber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586054"/>
            <a:ext cx="8229600" cy="255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7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58</Words>
  <Application>Microsoft Office PowerPoint</Application>
  <PresentationFormat>Ekran Gösterisi (4:3)</PresentationFormat>
  <Paragraphs>10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FRANSIZ DEVRİMİ VE MİLLİYETÇİLİK</vt:lpstr>
      <vt:lpstr>EUGEN WEBER:  Tartışılacak Önermeler</vt:lpstr>
      <vt:lpstr>E. Weber: Tartışılacak Önermeler</vt:lpstr>
      <vt:lpstr>E. Weber: Tartışılacak Önermeler</vt:lpstr>
      <vt:lpstr>E. Weber: Tartışılacak Önermeler</vt:lpstr>
      <vt:lpstr>E. Weber: Tartışılacak Önermeler</vt:lpstr>
      <vt:lpstr>E. Weber: Tartışılacak Önermeler</vt:lpstr>
      <vt:lpstr>E. Weber: Tartışılacak Önermeler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41</cp:revision>
  <dcterms:created xsi:type="dcterms:W3CDTF">2014-02-18T21:50:20Z</dcterms:created>
  <dcterms:modified xsi:type="dcterms:W3CDTF">2019-11-19T12:08:30Z</dcterms:modified>
</cp:coreProperties>
</file>