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17" d="100"/>
          <a:sy n="117" d="100"/>
        </p:scale>
        <p:origin x="-21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3FF8-97DA-478C-A8C9-CA50DC71F89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20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2DFD-7BDB-4F46-8FA5-7D40FC79A6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82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DE3A-6D2B-44FB-8712-8BCFC73A7B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58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0224-9B94-4E57-B682-F6E00781A9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57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7329-F2FC-42B2-9556-E55005F9AE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9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0CC-3650-4B3E-8512-7186E496FA5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06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767E-4BA1-4EB9-8276-DB0714705E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56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8E54-1CD9-4D8A-B881-90C6275EEB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27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232-4A04-4C56-9EB4-C774B1A91C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4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BED-48C7-45DC-8BE7-7B3F8BB20E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02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F5D6-02AA-4616-8085-91BA096BBA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36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FC4D-4DB0-4840-8E8C-883DF465C7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96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536" y="908720"/>
            <a:ext cx="8568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 dirty="0" smtClean="0"/>
              <a:t>MATERYAL GELİŞTİRME İLKELERİ</a:t>
            </a:r>
            <a:endParaRPr lang="tr-TR" sz="3600" b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67744" y="4581128"/>
            <a:ext cx="4539952" cy="46166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 smtClean="0"/>
              <a:t>HİDAYET SUHA YÜKSEL</a:t>
            </a:r>
            <a:endParaRPr lang="tr-TR" b="1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6096000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05107"/>
              </p:ext>
            </p:extLst>
          </p:nvPr>
        </p:nvGraphicFramePr>
        <p:xfrm>
          <a:off x="0" y="3175"/>
          <a:ext cx="8610600" cy="645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Slayt" r:id="rId3" imgW="4341770" imgH="3256695" progId="PowerPoint.Slide.8">
                  <p:embed/>
                </p:oleObj>
              </mc:Choice>
              <mc:Fallback>
                <p:oleObj name="Slayt" r:id="rId3" imgW="4341770" imgH="3256695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8610600" cy="645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586740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22481"/>
              </p:ext>
            </p:extLst>
          </p:nvPr>
        </p:nvGraphicFramePr>
        <p:xfrm>
          <a:off x="0" y="3175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Slayt" r:id="rId3" imgW="4363318" imgH="3272148" progId="PowerPoint.Slide.8">
                  <p:embed/>
                </p:oleObj>
              </mc:Choice>
              <mc:Fallback>
                <p:oleObj name="Slayt" r:id="rId3" imgW="4363318" imgH="3272148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6172200"/>
            <a:ext cx="655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352523"/>
              </p:ext>
            </p:extLst>
          </p:nvPr>
        </p:nvGraphicFramePr>
        <p:xfrm>
          <a:off x="0" y="3175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Slayt" r:id="rId3" imgW="4363318" imgH="3272148" progId="PowerPoint.Slide.8">
                  <p:embed/>
                </p:oleObj>
              </mc:Choice>
              <mc:Fallback>
                <p:oleObj name="Slayt" r:id="rId3" imgW="4363318" imgH="3272148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662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05644"/>
              </p:ext>
            </p:extLst>
          </p:nvPr>
        </p:nvGraphicFramePr>
        <p:xfrm>
          <a:off x="304800" y="0"/>
          <a:ext cx="8534400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Slayt" r:id="rId3" imgW="4347875" imgH="3261367" progId="PowerPoint.Slide.8">
                  <p:embed/>
                </p:oleObj>
              </mc:Choice>
              <mc:Fallback>
                <p:oleObj name="Slayt" r:id="rId3" imgW="4347875" imgH="326136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534400" cy="6392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19400" y="5715000"/>
            <a:ext cx="441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31606"/>
              </p:ext>
            </p:extLst>
          </p:nvPr>
        </p:nvGraphicFramePr>
        <p:xfrm>
          <a:off x="685800" y="517525"/>
          <a:ext cx="8001000" cy="599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Slayt" r:id="rId3" imgW="4361522" imgH="3270351" progId="PowerPoint.Slide.8">
                  <p:embed/>
                </p:oleObj>
              </mc:Choice>
              <mc:Fallback>
                <p:oleObj name="Slayt" r:id="rId3" imgW="4361522" imgH="3270351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7525"/>
                        <a:ext cx="8001000" cy="599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95400" y="5943600"/>
            <a:ext cx="472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633219"/>
              </p:ext>
            </p:extLst>
          </p:nvPr>
        </p:nvGraphicFramePr>
        <p:xfrm>
          <a:off x="457200" y="346075"/>
          <a:ext cx="8305800" cy="622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Slayt" r:id="rId3" imgW="4160414" imgH="3119771" progId="PowerPoint.Slide.8">
                  <p:embed/>
                </p:oleObj>
              </mc:Choice>
              <mc:Fallback>
                <p:oleObj name="Slayt" r:id="rId3" imgW="4160414" imgH="3119771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6075"/>
                        <a:ext cx="8305800" cy="622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6477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95400" y="5943600"/>
            <a:ext cx="502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3585" y="1916832"/>
            <a:ext cx="8077200" cy="31700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 dirty="0" smtClean="0">
                <a:solidFill>
                  <a:srgbClr val="800000"/>
                </a:solidFill>
                <a:latin typeface="Arial" charset="0"/>
              </a:rPr>
              <a:t>4. Öğretim materyalinde kullanılan görsel özellikler (resim, grafik, renk, </a:t>
            </a:r>
            <a:r>
              <a:rPr lang="tr-TR" sz="4000" dirty="0" err="1" smtClean="0">
                <a:solidFill>
                  <a:srgbClr val="800000"/>
                </a:solidFill>
                <a:latin typeface="Arial" charset="0"/>
              </a:rPr>
              <a:t>v.s</a:t>
            </a:r>
            <a:r>
              <a:rPr lang="tr-TR" sz="4000" dirty="0" smtClean="0">
                <a:solidFill>
                  <a:srgbClr val="800000"/>
                </a:solidFill>
                <a:latin typeface="Arial" charset="0"/>
              </a:rPr>
              <a:t>.), materyalin önemli noktalarını vurgulamak amacıyla kullanılmalı, aşırı </a:t>
            </a:r>
            <a:r>
              <a:rPr lang="tr-TR" sz="4000" dirty="0" err="1" smtClean="0">
                <a:solidFill>
                  <a:srgbClr val="800000"/>
                </a:solidFill>
                <a:latin typeface="Arial" charset="0"/>
              </a:rPr>
              <a:t>kullanımamalıdır</a:t>
            </a:r>
            <a:r>
              <a:rPr lang="tr-TR" sz="4000" dirty="0" smtClean="0">
                <a:solidFill>
                  <a:srgbClr val="800000"/>
                </a:solidFill>
                <a:latin typeface="Arial" charset="0"/>
              </a:rPr>
              <a:t>.</a:t>
            </a:r>
            <a:endParaRPr lang="tr-TR" sz="4000" i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05418"/>
              </p:ext>
            </p:extLst>
          </p:nvPr>
        </p:nvGraphicFramePr>
        <p:xfrm>
          <a:off x="0" y="3175"/>
          <a:ext cx="8534400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Slayt" r:id="rId3" imgW="4015689" imgH="3011598" progId="PowerPoint.Slide.8">
                  <p:embed/>
                </p:oleObj>
              </mc:Choice>
              <mc:Fallback>
                <p:oleObj name="Slayt" r:id="rId3" imgW="4015689" imgH="3011598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8534400" cy="639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400" y="5791200"/>
            <a:ext cx="533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4488" y="2276475"/>
            <a:ext cx="8077200" cy="25542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 dirty="0" smtClean="0">
                <a:solidFill>
                  <a:srgbClr val="800000"/>
                </a:solidFill>
                <a:latin typeface="Arial" charset="0"/>
              </a:rPr>
              <a:t>5. Öğretim materyali, öğrencinin pedagojik özelliklerine uygun olmalı ve öğrencinin gerçek hayatıyla tutarlılık göstermelidir.</a:t>
            </a:r>
            <a:endParaRPr lang="tr-TR" sz="4000" i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913788"/>
              </p:ext>
            </p:extLst>
          </p:nvPr>
        </p:nvGraphicFramePr>
        <p:xfrm>
          <a:off x="304800" y="231775"/>
          <a:ext cx="8839200" cy="662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Slayt" r:id="rId3" imgW="4323455" imgH="3241601" progId="PowerPoint.Slide.8">
                  <p:embed/>
                </p:oleObj>
              </mc:Choice>
              <mc:Fallback>
                <p:oleObj name="Slayt" r:id="rId3" imgW="4323455" imgH="3241601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1775"/>
                        <a:ext cx="8839200" cy="662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6096000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084616"/>
              </p:ext>
            </p:extLst>
          </p:nvPr>
        </p:nvGraphicFramePr>
        <p:xfrm>
          <a:off x="0" y="3175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Slayt" r:id="rId3" imgW="4363318" imgH="3272148" progId="PowerPoint.Slide.8">
                  <p:embed/>
                </p:oleObj>
              </mc:Choice>
              <mc:Fallback>
                <p:oleObj name="Slayt" r:id="rId3" imgW="4363318" imgH="3272148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09136"/>
              </p:ext>
            </p:extLst>
          </p:nvPr>
        </p:nvGraphicFramePr>
        <p:xfrm>
          <a:off x="0" y="3175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Slayt" r:id="rId3" imgW="4363318" imgH="3272148" progId="PowerPoint.Slide.8">
                  <p:embed/>
                </p:oleObj>
              </mc:Choice>
              <mc:Fallback>
                <p:oleObj name="Slayt" r:id="rId3" imgW="4363318" imgH="3272148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172200"/>
            <a:ext cx="594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49</Words>
  <Application>Microsoft Office PowerPoint</Application>
  <PresentationFormat>Ekran Gösterisi (4:3)</PresentationFormat>
  <Paragraphs>4</Paragraphs>
  <Slides>12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Times New Roman</vt:lpstr>
      <vt:lpstr>Ofis Teması</vt:lpstr>
      <vt:lpstr>Microsoft PowerPoint 97-2003 Slaydı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Başlığı Yok</dc:title>
  <dc:creator>erdal ceyhan</dc:creator>
  <cp:lastModifiedBy>Öğretmenlik</cp:lastModifiedBy>
  <cp:revision>20</cp:revision>
  <dcterms:created xsi:type="dcterms:W3CDTF">2002-12-22T18:31:12Z</dcterms:created>
  <dcterms:modified xsi:type="dcterms:W3CDTF">2017-11-27T06:58:46Z</dcterms:modified>
</cp:coreProperties>
</file>