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14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8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06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15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14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72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82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47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88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32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28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39BA9-9AA3-42C8-A7E6-1C7185CABD10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22942-C2A3-407C-BE25-E9AF0E476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65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a typeface="ＭＳ Ｐゴシック" pitchFamily="34" charset="-128"/>
              </a:rPr>
              <a:t>IDENTIFICATION</a:t>
            </a:r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 smtClean="0">
                <a:ea typeface="ＭＳ Ｐゴシック" pitchFamily="34" charset="-128"/>
              </a:rPr>
              <a:t>       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b="1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EX: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Histoplasma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capsulatum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niger</a:t>
            </a: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  	Candida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dirty="0" smtClean="0">
                <a:ea typeface="ＭＳ Ｐゴシック" pitchFamily="34" charset="-128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0242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63552" y="2564906"/>
            <a:ext cx="8062664" cy="172819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Microscopic</a:t>
            </a:r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Morphology</a:t>
            </a:r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40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332656"/>
            <a:ext cx="91440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colonies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1-3 cm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diameter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5-10 µm,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transparent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microscopic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branchless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tubule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exhibites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branches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6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476672"/>
            <a:ext cx="8964488" cy="5761038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 of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do not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continues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straight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tubule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Since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not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divided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not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compatments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septum-less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well-defined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compartments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special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not an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exact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seperation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because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special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connectes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2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913"/>
            <a:ext cx="8229601" cy="1143000"/>
          </a:xfrm>
        </p:spPr>
        <p:txBody>
          <a:bodyPr/>
          <a:lstStyle/>
          <a:p>
            <a:r>
              <a:rPr lang="tr-TR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		</a:t>
            </a:r>
            <a:r>
              <a:rPr lang="tr-TR" i="1" dirty="0" err="1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Histoplasma</a:t>
            </a:r>
            <a:r>
              <a:rPr lang="tr-TR" i="1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capsulatum</a:t>
            </a: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Kingdom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Division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:Mycota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Subdivision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:Eumycota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Class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Deuteromycetes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:Moniliales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:Moniliaceae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Genus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Species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capsulatum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3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640"/>
            <a:ext cx="8229601" cy="1143000"/>
          </a:xfrm>
        </p:spPr>
        <p:txBody>
          <a:bodyPr/>
          <a:lstStyle/>
          <a:p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niger</a:t>
            </a: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Kingdom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Division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Ascomycota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Subdivision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Ascomycota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Class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Ascomycetes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Aspergillales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Aspergillaceae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Genus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Aspergillus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Species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Aspergillus</a:t>
                      </a: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niger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5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913"/>
            <a:ext cx="8229601" cy="1143000"/>
          </a:xfrm>
        </p:spPr>
        <p:txBody>
          <a:bodyPr/>
          <a:lstStyle/>
          <a:p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endParaRPr lang="tr-TR" i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Kingdom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Division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Deuteromycota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Subdivision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Deuteromycotina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Class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Blastomycetes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lang="tr-TR" sz="1800" b="0" i="1" u="non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Saccharomycetales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lang="tr-TR" sz="1800" b="0" i="1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Saccharomycetaceae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Genus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:Candida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Species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:Candida 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albicans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75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Başlık"/>
          <p:cNvSpPr>
            <a:spLocks noGrp="1"/>
          </p:cNvSpPr>
          <p:nvPr>
            <p:ph type="ctrTitle"/>
          </p:nvPr>
        </p:nvSpPr>
        <p:spPr>
          <a:xfrm>
            <a:off x="2279576" y="2479180"/>
            <a:ext cx="7772400" cy="189964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General </a:t>
            </a:r>
            <a:r>
              <a:rPr lang="tr-TR" sz="54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Features</a:t>
            </a:r>
            <a:r>
              <a:rPr lang="tr-TR" sz="54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54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5400" b="1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78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General </a:t>
            </a:r>
            <a:r>
              <a:rPr lang="tr-TR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Features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196753"/>
            <a:ext cx="8363272" cy="4929411"/>
          </a:xfrm>
        </p:spPr>
        <p:txBody>
          <a:bodyPr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Fungi are pests to eukaryotic cells and thus are insensitive to many bacterial antibiotics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photosynthetic and are immobile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grow in more acidic mediums when the optimum pH is 6.0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Compulsory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aerobes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optimum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reproduction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20-30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Pathogenic fungi that cause systemic mucosal can poison at 37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Fungi usually grow slowly in the medium,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Zygomycetes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Aspergillus species can grow in 2-3 days, but most dermatophyte incubation period is 3-5 weeks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Fungi can be classified in 2 groups as </a:t>
            </a:r>
            <a:r>
              <a:rPr lang="en-US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yeast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MOULD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3"/>
          <p:cNvSpPr>
            <a:spLocks noGrp="1" noChangeArrowheads="1"/>
          </p:cNvSpPr>
          <p:nvPr>
            <p:ph idx="1"/>
          </p:nvPr>
        </p:nvSpPr>
        <p:spPr>
          <a:xfrm>
            <a:off x="1703512" y="1351310"/>
            <a:ext cx="8604448" cy="4525963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molds are in filamentous form and are in the form of branched filaments and hyphae of 2-10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diameter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many species of fungi, hyphae show segmented structure called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septum,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Zygomycetes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septum-free.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branched hyphae form complex structures like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arabic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hair that are given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mycelium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large feathered columns on the nutrient, which synthesize aerial budding hyphae bearing asexual 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34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1143000"/>
          </a:xfrm>
        </p:spPr>
        <p:txBody>
          <a:bodyPr/>
          <a:lstStyle/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YEAST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836712"/>
            <a:ext cx="8640960" cy="5256584"/>
          </a:xfrm>
        </p:spPr>
        <p:txBody>
          <a:bodyPr/>
          <a:lstStyle/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oval, spherical or shuttle-like cells are 3-5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diameter and form colonies on the surface of the nutrient different from bacteria and large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single-cell organisms that reproduce by budding or spore formation alone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fungal pathogens are </a:t>
            </a:r>
            <a:r>
              <a:rPr lang="en-US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dimorphic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producing yeast or yeast-like growth in animal tissues (in vivo) and in enriched media (in vitro) when grown at 37 ° C, producing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-like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in their natural environment and at temperatures incubated at 25 ° 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andida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albicans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yeasts are seen as a separate hyphal-like shuttle, called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pseudohypha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adhered to each other in animal tissues.</a:t>
            </a:r>
            <a:endParaRPr lang="tr-TR" sz="2200" dirty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9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71500"/>
            <a:ext cx="8229600" cy="581025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Pathogenic fungi can be found in yeast or in mycelial form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en-US" sz="2000" dirty="0"/>
              <a:t>Some fungi can be seen in both yeast and mycelial forms. Such fungi are called "</a:t>
            </a:r>
            <a:r>
              <a:rPr lang="en-US" sz="2000" b="1" i="1" dirty="0"/>
              <a:t>dimorphic fungi</a:t>
            </a:r>
            <a:r>
              <a:rPr lang="en-US" sz="2000" dirty="0"/>
              <a:t>".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000" b="1" dirty="0"/>
          </a:p>
          <a:p>
            <a:pPr eaLnBrk="1" hangingPunct="1"/>
            <a:r>
              <a:rPr lang="en-US" sz="2000" b="1" dirty="0"/>
              <a:t>1</a:t>
            </a:r>
            <a:r>
              <a:rPr lang="en-US" sz="2000" b="1" dirty="0"/>
              <a:t>. </a:t>
            </a:r>
            <a:r>
              <a:rPr lang="tr-TR" sz="2000" b="1" dirty="0"/>
              <a:t>YEAST</a:t>
            </a:r>
            <a:r>
              <a:rPr lang="en-US" sz="2000" b="1" dirty="0"/>
              <a:t> </a:t>
            </a:r>
            <a:r>
              <a:rPr lang="en-US" sz="2000" dirty="0"/>
              <a:t>- (</a:t>
            </a:r>
            <a:r>
              <a:rPr lang="en-US" sz="2000" b="1" dirty="0"/>
              <a:t>parasitic or pathogenic form</a:t>
            </a:r>
            <a:r>
              <a:rPr lang="en-US" sz="2000" dirty="0"/>
              <a:t>): It occurs in cultures that are incised in these tissue sections, in some exudates or at 37C.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en-US" sz="2000" b="1" dirty="0"/>
              <a:t>2. MISSELIUM / </a:t>
            </a:r>
            <a:r>
              <a:rPr lang="tr-TR" sz="2000" b="1" dirty="0"/>
              <a:t>FUNGI</a:t>
            </a:r>
            <a:r>
              <a:rPr lang="en-US" sz="2000" b="1" dirty="0"/>
              <a:t> </a:t>
            </a:r>
            <a:r>
              <a:rPr lang="en-US" sz="2000" dirty="0"/>
              <a:t>- (</a:t>
            </a:r>
            <a:r>
              <a:rPr lang="en-US" sz="2000" b="1" dirty="0"/>
              <a:t>saprophytic or mold morph</a:t>
            </a:r>
            <a:r>
              <a:rPr lang="en-US" sz="2000" dirty="0"/>
              <a:t>): This is the form seen when they are cultured in nature or at 25C.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000" dirty="0"/>
          </a:p>
          <a:p>
            <a:pPr eaLnBrk="1" hangingPunct="1"/>
            <a:r>
              <a:rPr lang="en-US" sz="2000" dirty="0"/>
              <a:t>Yeast </a:t>
            </a:r>
            <a:r>
              <a:rPr lang="en-US" sz="2000" dirty="0"/>
              <a:t>transformation in dimorphic fungi is a necessary feature for pathogenicity.</a:t>
            </a:r>
            <a:endParaRPr lang="tr-TR" sz="20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407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Geniş ekran</PresentationFormat>
  <Paragraphs>101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IDENTIFICATION</vt:lpstr>
      <vt:lpstr>   Histoplasma capsulatum</vt:lpstr>
      <vt:lpstr>Aspergillus niger</vt:lpstr>
      <vt:lpstr>Candida albicans</vt:lpstr>
      <vt:lpstr>General Features of Fungi</vt:lpstr>
      <vt:lpstr>General Features of Fungi</vt:lpstr>
      <vt:lpstr>MOULD</vt:lpstr>
      <vt:lpstr>YEAST</vt:lpstr>
      <vt:lpstr>PowerPoint Sunusu</vt:lpstr>
      <vt:lpstr>Microscopic Morphology of Fungi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IDENTIFICATION</dc:title>
  <dc:creator>Inci Basak Kaya</dc:creator>
  <cp:lastModifiedBy>Inci Basak Kaya</cp:lastModifiedBy>
  <cp:revision>1</cp:revision>
  <dcterms:created xsi:type="dcterms:W3CDTF">2017-12-28T08:48:15Z</dcterms:created>
  <dcterms:modified xsi:type="dcterms:W3CDTF">2017-12-28T08:48:24Z</dcterms:modified>
</cp:coreProperties>
</file>