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71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87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82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93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60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48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776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35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15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63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08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77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88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48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5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20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68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164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Shoulder, Elbow and </a:t>
            </a:r>
            <a:r>
              <a:rPr lang="en-US" dirty="0" err="1"/>
              <a:t>Sakro-iliak</a:t>
            </a:r>
            <a:r>
              <a:rPr lang="en-US" dirty="0"/>
              <a:t> Joint Dislocations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 MURAT ÇALIŞKAN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650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4134648" cy="36507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052736"/>
            <a:ext cx="3600400" cy="36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6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816167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0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4762050" cy="338217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94617"/>
            <a:ext cx="4572000" cy="31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6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997839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ACETABULUM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The acetabulum contains one of the articular surfaces of</a:t>
            </a:r>
          </a:p>
          <a:p>
            <a:r>
              <a:rPr lang="en-US" dirty="0"/>
              <a:t>the </a:t>
            </a:r>
            <a:r>
              <a:rPr lang="en-US" dirty="0" err="1"/>
              <a:t>coxofemoral</a:t>
            </a:r>
            <a:r>
              <a:rPr lang="en-US" dirty="0"/>
              <a:t> joint. The principles of joint fracture</a:t>
            </a:r>
          </a:p>
          <a:p>
            <a:r>
              <a:rPr lang="en-US" dirty="0"/>
              <a:t>repair dictate that the joint surface must be anatomically</a:t>
            </a:r>
          </a:p>
          <a:p>
            <a:r>
              <a:rPr lang="en-US" dirty="0"/>
              <a:t>reconstructed to minimize the risk of the joint developing</a:t>
            </a:r>
          </a:p>
          <a:p>
            <a:r>
              <a:rPr lang="en-US" dirty="0"/>
              <a:t>osteoarthritis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826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908720"/>
            <a:ext cx="810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CONCURRENT ILIAL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ACETABULAR FRACTURE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When a fracture of both the ilium and the acetabulum</a:t>
            </a:r>
          </a:p>
          <a:p>
            <a:r>
              <a:rPr lang="en-US" dirty="0"/>
              <a:t>are present, it is preferable to repair the </a:t>
            </a:r>
            <a:r>
              <a:rPr lang="en-US" dirty="0" err="1"/>
              <a:t>ilial</a:t>
            </a:r>
            <a:r>
              <a:rPr lang="en-US" dirty="0"/>
              <a:t> shaft first.</a:t>
            </a:r>
          </a:p>
          <a:p>
            <a:r>
              <a:rPr lang="en-US" dirty="0"/>
              <a:t>Repair of the ilium is often done with a stronger</a:t>
            </a:r>
          </a:p>
          <a:p>
            <a:r>
              <a:rPr lang="en-US" dirty="0"/>
              <a:t>fixation system than is used on the acetabulum because</a:t>
            </a:r>
          </a:p>
          <a:p>
            <a:r>
              <a:rPr lang="en-US" dirty="0"/>
              <a:t>usually more screws and a longer, stronger plate can be</a:t>
            </a:r>
          </a:p>
          <a:p>
            <a:r>
              <a:rPr lang="en-US" dirty="0"/>
              <a:t>applied to the ilium.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055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49109"/>
            <a:ext cx="8407113" cy="49991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74606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REFERENCES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56992"/>
            <a:ext cx="5029636" cy="264589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7544" y="2204864"/>
            <a:ext cx="763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Ankara Üniversitesi Açık Ders Malzemeleri Ortopedi ve Travmatoloji </a:t>
            </a:r>
          </a:p>
          <a:p>
            <a:r>
              <a:rPr lang="tr-TR" dirty="0" smtClean="0"/>
              <a:t>Prof. Dr. Hasan Bilgili Ders notu.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37308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129</Words>
  <Application>Microsoft Office PowerPoint</Application>
  <PresentationFormat>Ekran Gösterisi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Dilim</vt:lpstr>
      <vt:lpstr>Shoulder, Elbow and Sakro-iliak Joint Dislocations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Shoulder, Elbow and Sakro-iliak Joint Dislocations</dc:title>
  <dc:creator>DEPO</dc:creator>
  <cp:lastModifiedBy>murat calıskan</cp:lastModifiedBy>
  <cp:revision>3</cp:revision>
  <dcterms:created xsi:type="dcterms:W3CDTF">2019-03-11T09:59:46Z</dcterms:created>
  <dcterms:modified xsi:type="dcterms:W3CDTF">2019-03-11T11:16:25Z</dcterms:modified>
</cp:coreProperties>
</file>