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714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87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821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6934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603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489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776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359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15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634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08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774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886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48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51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20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68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164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Shoulder, Elbow and </a:t>
            </a:r>
            <a:r>
              <a:rPr lang="en-US" dirty="0" err="1"/>
              <a:t>Sakro-iliak</a:t>
            </a:r>
            <a:r>
              <a:rPr lang="en-US" dirty="0"/>
              <a:t> Joint Dislocations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 MURAT ÇALIŞKAN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50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052736"/>
            <a:ext cx="4134648" cy="365071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052736"/>
            <a:ext cx="3600400" cy="365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69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48680"/>
            <a:ext cx="816167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0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4762050" cy="338217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94617"/>
            <a:ext cx="4572000" cy="31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68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1997839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ACETABULUM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The acetabulum contains one of the articular surfaces of</a:t>
            </a:r>
          </a:p>
          <a:p>
            <a:r>
              <a:rPr lang="en-US" dirty="0"/>
              <a:t>the </a:t>
            </a:r>
            <a:r>
              <a:rPr lang="en-US" dirty="0" err="1"/>
              <a:t>coxofemoral</a:t>
            </a:r>
            <a:r>
              <a:rPr lang="en-US" dirty="0"/>
              <a:t> joint. The principles of joint fracture</a:t>
            </a:r>
          </a:p>
          <a:p>
            <a:r>
              <a:rPr lang="en-US" dirty="0"/>
              <a:t>repair dictate that the joint surface must be anatomically</a:t>
            </a:r>
          </a:p>
          <a:p>
            <a:r>
              <a:rPr lang="en-US" dirty="0"/>
              <a:t>reconstructed to minimize the risk of the joint developing</a:t>
            </a:r>
          </a:p>
          <a:p>
            <a:r>
              <a:rPr lang="en-US" dirty="0"/>
              <a:t>osteoarthritis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826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908720"/>
            <a:ext cx="8100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CONCURRENT ILIAL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ACETABULAR FRACTURE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When a fracture of both the ilium and the acetabulum</a:t>
            </a:r>
          </a:p>
          <a:p>
            <a:r>
              <a:rPr lang="en-US" dirty="0"/>
              <a:t>are present, it is preferable to repair the </a:t>
            </a:r>
            <a:r>
              <a:rPr lang="en-US" dirty="0" err="1"/>
              <a:t>ilial</a:t>
            </a:r>
            <a:r>
              <a:rPr lang="en-US" dirty="0"/>
              <a:t> shaft first.</a:t>
            </a:r>
          </a:p>
          <a:p>
            <a:r>
              <a:rPr lang="en-US" dirty="0"/>
              <a:t>Repair of the ilium is often done with a stronger</a:t>
            </a:r>
          </a:p>
          <a:p>
            <a:r>
              <a:rPr lang="en-US" dirty="0"/>
              <a:t>fixation system than is used on the acetabulum because</a:t>
            </a:r>
          </a:p>
          <a:p>
            <a:r>
              <a:rPr lang="en-US" dirty="0"/>
              <a:t>usually more screws and a longer, stronger plate can be</a:t>
            </a:r>
          </a:p>
          <a:p>
            <a:r>
              <a:rPr lang="en-US" dirty="0"/>
              <a:t>applied to the ilium.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55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49109"/>
            <a:ext cx="8407113" cy="49991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730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129</Words>
  <Application>Microsoft Office PowerPoint</Application>
  <PresentationFormat>Ekran Gösterisi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Dilim</vt:lpstr>
      <vt:lpstr>Shoulder, Elbow and Sakro-iliak Joint Dislocations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Shoulder, Elbow and Sakro-iliak Joint Dislocations</dc:title>
  <dc:creator>DEPO</dc:creator>
  <cp:lastModifiedBy>murat calıskan</cp:lastModifiedBy>
  <cp:revision>3</cp:revision>
  <dcterms:created xsi:type="dcterms:W3CDTF">2019-03-11T09:59:46Z</dcterms:created>
  <dcterms:modified xsi:type="dcterms:W3CDTF">2019-03-11T11:16:25Z</dcterms:modified>
</cp:coreProperties>
</file>