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10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84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73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90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49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07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4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00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70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736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8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334D-6906-4489-AC38-C4736233F796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028E-3626-4534-81FD-DF06C2A075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28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Örnek  problem ve çözüm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2995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394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Problem 1. </a:t>
            </a:r>
            <a:r>
              <a:rPr lang="tr-TR" dirty="0" smtClean="0"/>
              <a:t>Beyaz peynir yüzeyinde pembeleşme görülmesi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Çözüm aracı</a:t>
            </a:r>
            <a:r>
              <a:rPr lang="tr-TR" dirty="0" smtClean="0"/>
              <a:t>. Balık kılçığı (</a:t>
            </a:r>
            <a:r>
              <a:rPr lang="tr-TR" dirty="0" err="1" smtClean="0"/>
              <a:t>Ishikawa</a:t>
            </a:r>
            <a:r>
              <a:rPr lang="tr-TR" dirty="0" smtClean="0"/>
              <a:t> modeli)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Katılımcılar</a:t>
            </a:r>
            <a:r>
              <a:rPr lang="tr-TR" dirty="0" smtClean="0"/>
              <a:t>. Üretim mühendisleri, formenler, </a:t>
            </a:r>
            <a:r>
              <a:rPr lang="tr-TR" dirty="0"/>
              <a:t>k</a:t>
            </a:r>
            <a:r>
              <a:rPr lang="tr-TR" dirty="0" smtClean="0"/>
              <a:t>alite kontrol mühendisleri, pazarlama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0815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1416946" y="605307"/>
            <a:ext cx="10045251" cy="6053069"/>
            <a:chOff x="2266951" y="2276476"/>
            <a:chExt cx="8366125" cy="3751263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2279650" y="3573463"/>
              <a:ext cx="6769100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2424114" y="2663224"/>
              <a:ext cx="1584325" cy="872139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4583114" y="2701324"/>
              <a:ext cx="1584325" cy="872139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6527801" y="2701324"/>
              <a:ext cx="1584325" cy="872139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2554288" y="3572728"/>
              <a:ext cx="1441450" cy="10881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4725988" y="3577491"/>
              <a:ext cx="1441450" cy="10881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6670675" y="3572728"/>
              <a:ext cx="1441450" cy="10881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2266951" y="3068638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3432176" y="32131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4244976" y="29972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6202363" y="2997200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3216276" y="4221163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5375276" y="4221163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7319963" y="4221163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7535863" y="3213100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867526" y="38608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4943476" y="38608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2782888" y="3860800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V="1">
              <a:off x="2279650" y="3066904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4368800" y="29954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V="1">
              <a:off x="6456364" y="29954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6169025" y="29954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V="1">
              <a:off x="6684964" y="38717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 flipV="1">
              <a:off x="7032625" y="38590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 flipV="1">
              <a:off x="4872039" y="38590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 flipV="1">
              <a:off x="2640014" y="38590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 flipV="1">
              <a:off x="3000375" y="38590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 flipH="1" flipV="1">
              <a:off x="343217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H="1" flipV="1">
              <a:off x="386397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 flipH="1" flipV="1">
              <a:off x="5808663" y="4218855"/>
              <a:ext cx="360362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 flipH="1" flipV="1">
              <a:off x="746442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 flipH="1" flipV="1">
              <a:off x="7967663" y="4218855"/>
              <a:ext cx="360362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 flipH="1" flipV="1">
              <a:off x="768032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 flipH="1">
              <a:off x="3719513" y="2921856"/>
              <a:ext cx="288925" cy="291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 flipH="1">
              <a:off x="7751763" y="2921856"/>
              <a:ext cx="288925" cy="291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0" name="Line 41"/>
            <p:cNvSpPr>
              <a:spLocks noChangeShapeType="1"/>
            </p:cNvSpPr>
            <p:nvPr/>
          </p:nvSpPr>
          <p:spPr bwMode="auto">
            <a:xfrm flipH="1">
              <a:off x="8183563" y="2921856"/>
              <a:ext cx="288925" cy="291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1" name="Line 42"/>
            <p:cNvSpPr>
              <a:spLocks noChangeShapeType="1"/>
            </p:cNvSpPr>
            <p:nvPr/>
          </p:nvSpPr>
          <p:spPr bwMode="auto">
            <a:xfrm>
              <a:off x="5375276" y="3141663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2" name="Line 43"/>
            <p:cNvSpPr>
              <a:spLocks noChangeShapeType="1"/>
            </p:cNvSpPr>
            <p:nvPr/>
          </p:nvSpPr>
          <p:spPr bwMode="auto">
            <a:xfrm flipH="1" flipV="1">
              <a:off x="5735638" y="3139355"/>
              <a:ext cx="360362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3" name="Line 44"/>
            <p:cNvSpPr>
              <a:spLocks noChangeShapeType="1"/>
            </p:cNvSpPr>
            <p:nvPr/>
          </p:nvSpPr>
          <p:spPr bwMode="auto">
            <a:xfrm>
              <a:off x="2424113" y="2636838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4" name="Line 45"/>
            <p:cNvSpPr>
              <a:spLocks noChangeShapeType="1"/>
            </p:cNvSpPr>
            <p:nvPr/>
          </p:nvSpPr>
          <p:spPr bwMode="auto">
            <a:xfrm>
              <a:off x="4583113" y="2695575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5" name="Line 46"/>
            <p:cNvSpPr>
              <a:spLocks noChangeShapeType="1"/>
            </p:cNvSpPr>
            <p:nvPr/>
          </p:nvSpPr>
          <p:spPr bwMode="auto">
            <a:xfrm>
              <a:off x="6600825" y="2708275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6" name="Line 47"/>
            <p:cNvSpPr>
              <a:spLocks noChangeShapeType="1"/>
            </p:cNvSpPr>
            <p:nvPr/>
          </p:nvSpPr>
          <p:spPr bwMode="auto">
            <a:xfrm>
              <a:off x="6672263" y="4652963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7" name="Line 48"/>
            <p:cNvSpPr>
              <a:spLocks noChangeShapeType="1"/>
            </p:cNvSpPr>
            <p:nvPr/>
          </p:nvSpPr>
          <p:spPr bwMode="auto">
            <a:xfrm>
              <a:off x="4727575" y="4652963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8" name="Line 49"/>
            <p:cNvSpPr>
              <a:spLocks noChangeShapeType="1"/>
            </p:cNvSpPr>
            <p:nvPr/>
          </p:nvSpPr>
          <p:spPr bwMode="auto">
            <a:xfrm>
              <a:off x="2568575" y="4678363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9" name="Text Box 50"/>
            <p:cNvSpPr txBox="1">
              <a:spLocks noChangeArrowheads="1"/>
            </p:cNvSpPr>
            <p:nvPr/>
          </p:nvSpPr>
          <p:spPr bwMode="auto">
            <a:xfrm>
              <a:off x="2495551" y="4652963"/>
              <a:ext cx="1223963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/>
                <a:t>çevre</a:t>
              </a:r>
            </a:p>
          </p:txBody>
        </p:sp>
        <p:sp>
          <p:nvSpPr>
            <p:cNvPr id="50" name="Text Box 51"/>
            <p:cNvSpPr txBox="1">
              <a:spLocks noChangeArrowheads="1"/>
            </p:cNvSpPr>
            <p:nvPr/>
          </p:nvSpPr>
          <p:spPr bwMode="auto">
            <a:xfrm>
              <a:off x="4656138" y="4646613"/>
              <a:ext cx="1223962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ekipman</a:t>
              </a:r>
            </a:p>
          </p:txBody>
        </p:sp>
        <p:sp>
          <p:nvSpPr>
            <p:cNvPr id="51" name="Text Box 52"/>
            <p:cNvSpPr txBox="1">
              <a:spLocks noChangeArrowheads="1"/>
            </p:cNvSpPr>
            <p:nvPr/>
          </p:nvSpPr>
          <p:spPr bwMode="auto">
            <a:xfrm>
              <a:off x="6672263" y="4652963"/>
              <a:ext cx="1223962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ölçüm</a:t>
              </a:r>
            </a:p>
          </p:txBody>
        </p:sp>
        <p:sp>
          <p:nvSpPr>
            <p:cNvPr id="52" name="Text Box 53"/>
            <p:cNvSpPr txBox="1">
              <a:spLocks noChangeArrowheads="1"/>
            </p:cNvSpPr>
            <p:nvPr/>
          </p:nvSpPr>
          <p:spPr bwMode="auto">
            <a:xfrm>
              <a:off x="2424113" y="2276476"/>
              <a:ext cx="122396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/>
                <a:t>insan</a:t>
              </a:r>
            </a:p>
          </p:txBody>
        </p:sp>
        <p:sp>
          <p:nvSpPr>
            <p:cNvPr id="53" name="Text Box 54"/>
            <p:cNvSpPr txBox="1">
              <a:spLocks noChangeArrowheads="1"/>
            </p:cNvSpPr>
            <p:nvPr/>
          </p:nvSpPr>
          <p:spPr bwMode="auto">
            <a:xfrm>
              <a:off x="4440238" y="2276476"/>
              <a:ext cx="122396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malzeme</a:t>
              </a:r>
            </a:p>
          </p:txBody>
        </p:sp>
        <p:sp>
          <p:nvSpPr>
            <p:cNvPr id="54" name="Text Box 55"/>
            <p:cNvSpPr txBox="1">
              <a:spLocks noChangeArrowheads="1"/>
            </p:cNvSpPr>
            <p:nvPr/>
          </p:nvSpPr>
          <p:spPr bwMode="auto">
            <a:xfrm>
              <a:off x="6527801" y="2276476"/>
              <a:ext cx="122396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metod</a:t>
              </a:r>
            </a:p>
          </p:txBody>
        </p:sp>
        <p:sp>
          <p:nvSpPr>
            <p:cNvPr id="55" name="Text Box 56"/>
            <p:cNvSpPr txBox="1">
              <a:spLocks noChangeArrowheads="1"/>
            </p:cNvSpPr>
            <p:nvPr/>
          </p:nvSpPr>
          <p:spPr bwMode="auto">
            <a:xfrm>
              <a:off x="8472489" y="3213101"/>
              <a:ext cx="2160587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 smtClean="0"/>
                <a:t> Pembeleşme giderildi</a:t>
              </a:r>
              <a:endParaRPr lang="tr-TR" altLang="tr-TR" sz="1800" dirty="0"/>
            </a:p>
          </p:txBody>
        </p:sp>
        <p:sp>
          <p:nvSpPr>
            <p:cNvPr id="56" name="AutoShape 58"/>
            <p:cNvSpPr>
              <a:spLocks/>
            </p:cNvSpPr>
            <p:nvPr/>
          </p:nvSpPr>
          <p:spPr bwMode="auto">
            <a:xfrm rot="5400000">
              <a:off x="4834805" y="2813918"/>
              <a:ext cx="579292" cy="4968875"/>
            </a:xfrm>
            <a:prstGeom prst="rightBrace">
              <a:avLst>
                <a:gd name="adj1" fmla="val 7205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57" name="AutoShape 59"/>
            <p:cNvSpPr>
              <a:spLocks/>
            </p:cNvSpPr>
            <p:nvPr/>
          </p:nvSpPr>
          <p:spPr bwMode="auto">
            <a:xfrm rot="5400000">
              <a:off x="9226690" y="4543566"/>
              <a:ext cx="363257" cy="1439862"/>
            </a:xfrm>
            <a:prstGeom prst="rightBrace">
              <a:avLst>
                <a:gd name="adj1" fmla="val 3329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58" name="Text Box 60"/>
            <p:cNvSpPr txBox="1">
              <a:spLocks noChangeArrowheads="1"/>
            </p:cNvSpPr>
            <p:nvPr/>
          </p:nvSpPr>
          <p:spPr bwMode="auto">
            <a:xfrm>
              <a:off x="2640014" y="5661026"/>
              <a:ext cx="496728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 smtClean="0"/>
                <a:t>Olası pembeleşme nedenleri</a:t>
              </a:r>
              <a:endParaRPr lang="tr-TR" altLang="tr-TR" sz="1800" dirty="0"/>
            </a:p>
          </p:txBody>
        </p:sp>
        <p:sp>
          <p:nvSpPr>
            <p:cNvPr id="59" name="Text Box 61"/>
            <p:cNvSpPr txBox="1">
              <a:spLocks noChangeArrowheads="1"/>
            </p:cNvSpPr>
            <p:nvPr/>
          </p:nvSpPr>
          <p:spPr bwMode="auto">
            <a:xfrm>
              <a:off x="8832850" y="5661026"/>
              <a:ext cx="1366838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SONUÇ</a:t>
              </a:r>
            </a:p>
          </p:txBody>
        </p:sp>
      </p:grpSp>
      <p:sp>
        <p:nvSpPr>
          <p:cNvPr id="2" name="Metin kutusu 1"/>
          <p:cNvSpPr txBox="1"/>
          <p:nvPr/>
        </p:nvSpPr>
        <p:spPr>
          <a:xfrm>
            <a:off x="443093" y="1521617"/>
            <a:ext cx="2088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Hijyenik yetersizlik</a:t>
            </a:r>
            <a:endParaRPr lang="tr-TR" sz="1400" b="1" dirty="0">
              <a:solidFill>
                <a:srgbClr val="FF0000"/>
              </a:solidFill>
            </a:endParaRPr>
          </a:p>
        </p:txBody>
      </p:sp>
      <p:sp>
        <p:nvSpPr>
          <p:cNvPr id="61" name="Metin kutusu 60"/>
          <p:cNvSpPr txBox="1"/>
          <p:nvPr/>
        </p:nvSpPr>
        <p:spPr>
          <a:xfrm>
            <a:off x="6617792" y="2756504"/>
            <a:ext cx="2088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Görsel muayene</a:t>
            </a:r>
            <a:endParaRPr lang="tr-TR" sz="1400" b="1" dirty="0">
              <a:solidFill>
                <a:srgbClr val="FF0000"/>
              </a:solidFill>
            </a:endParaRPr>
          </a:p>
        </p:txBody>
      </p:sp>
      <p:sp>
        <p:nvSpPr>
          <p:cNvPr id="62" name="Metin kutusu 61"/>
          <p:cNvSpPr txBox="1"/>
          <p:nvPr/>
        </p:nvSpPr>
        <p:spPr>
          <a:xfrm rot="18859566">
            <a:off x="5759683" y="3415192"/>
            <a:ext cx="1511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Kalite sorumlusu</a:t>
            </a:r>
            <a:endParaRPr lang="tr-TR" sz="1400" b="1" dirty="0">
              <a:solidFill>
                <a:srgbClr val="0070C0"/>
              </a:solidFill>
            </a:endParaRPr>
          </a:p>
        </p:txBody>
      </p:sp>
      <p:sp>
        <p:nvSpPr>
          <p:cNvPr id="63" name="Metin kutusu 62"/>
          <p:cNvSpPr txBox="1"/>
          <p:nvPr/>
        </p:nvSpPr>
        <p:spPr>
          <a:xfrm rot="18859566">
            <a:off x="6015115" y="3567592"/>
            <a:ext cx="1511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Vardiya </a:t>
            </a:r>
            <a:r>
              <a:rPr lang="tr-TR" sz="1400" b="1" dirty="0" err="1" smtClean="0">
                <a:solidFill>
                  <a:srgbClr val="0070C0"/>
                </a:solidFill>
              </a:rPr>
              <a:t>müh.</a:t>
            </a:r>
            <a:endParaRPr lang="tr-TR" sz="1400" b="1" dirty="0">
              <a:solidFill>
                <a:srgbClr val="0070C0"/>
              </a:solidFill>
            </a:endParaRPr>
          </a:p>
        </p:txBody>
      </p:sp>
      <p:sp>
        <p:nvSpPr>
          <p:cNvPr id="64" name="Metin kutusu 63"/>
          <p:cNvSpPr txBox="1"/>
          <p:nvPr/>
        </p:nvSpPr>
        <p:spPr>
          <a:xfrm>
            <a:off x="7617509" y="3388349"/>
            <a:ext cx="2088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Düzensiz partiler</a:t>
            </a:r>
            <a:endParaRPr lang="tr-TR" sz="1400" b="1" dirty="0">
              <a:solidFill>
                <a:srgbClr val="FF0000"/>
              </a:solidFill>
            </a:endParaRPr>
          </a:p>
        </p:txBody>
      </p:sp>
      <p:sp>
        <p:nvSpPr>
          <p:cNvPr id="65" name="Metin kutusu 64"/>
          <p:cNvSpPr txBox="1"/>
          <p:nvPr/>
        </p:nvSpPr>
        <p:spPr>
          <a:xfrm rot="2789792">
            <a:off x="8223670" y="4082920"/>
            <a:ext cx="1511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11-14 Ocak 2021</a:t>
            </a:r>
            <a:endParaRPr lang="tr-TR" sz="1400" b="1" dirty="0">
              <a:solidFill>
                <a:srgbClr val="0070C0"/>
              </a:solidFill>
            </a:endParaRPr>
          </a:p>
        </p:txBody>
      </p:sp>
      <p:sp>
        <p:nvSpPr>
          <p:cNvPr id="66" name="Metin kutusu 65"/>
          <p:cNvSpPr txBox="1"/>
          <p:nvPr/>
        </p:nvSpPr>
        <p:spPr>
          <a:xfrm rot="2789792">
            <a:off x="7735641" y="4348037"/>
            <a:ext cx="2071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Farklı toplama merkezleri</a:t>
            </a:r>
            <a:endParaRPr lang="tr-TR" sz="1400" b="1" dirty="0">
              <a:solidFill>
                <a:srgbClr val="0070C0"/>
              </a:solidFill>
            </a:endParaRPr>
          </a:p>
        </p:txBody>
      </p:sp>
      <p:sp>
        <p:nvSpPr>
          <p:cNvPr id="67" name="Metin kutusu 66"/>
          <p:cNvSpPr txBox="1"/>
          <p:nvPr/>
        </p:nvSpPr>
        <p:spPr>
          <a:xfrm rot="2789792">
            <a:off x="7489433" y="4294332"/>
            <a:ext cx="1923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0070C0"/>
                </a:solidFill>
              </a:rPr>
              <a:t>Süt kabul sorunu yok</a:t>
            </a:r>
            <a:endParaRPr lang="tr-TR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951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esma\Desktop\WhatsApp Image 2021-03-22 at 12.06.09 (6)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064" y="0"/>
            <a:ext cx="11359166" cy="6709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36454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esma\Desktop\WhatsApp Image 2021-03-22 at 12.06.09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8642" y="0"/>
            <a:ext cx="1048340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301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esma\Desktop\WhatsApp Image 2021-03-22 at 12.06.09 (7)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6213" y="0"/>
            <a:ext cx="107281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8590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esma\Desktop\WhatsApp Image 2021-03-22 at 12.06.09 (1)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7887" y="0"/>
            <a:ext cx="89379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9990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esma\Desktop\WhatsApp Image 2021-03-22 at 12.06.09 (3)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3493" y="0"/>
            <a:ext cx="861596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1617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C:\Users\esma\Desktop\WhatsApp Image 2021-03-22 at 12.06.09 (5).jpeg"/>
          <p:cNvPicPr/>
          <p:nvPr/>
        </p:nvPicPr>
        <p:blipFill>
          <a:blip r:embed="rId2"/>
          <a:srcRect t="-4794" r="8345"/>
          <a:stretch>
            <a:fillRect/>
          </a:stretch>
        </p:blipFill>
        <p:spPr bwMode="auto">
          <a:xfrm rot="16200000">
            <a:off x="2147552" y="-872544"/>
            <a:ext cx="6857999" cy="860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0405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70</Words>
  <Application>Microsoft Office PowerPoint</Application>
  <PresentationFormat>Geniş ekran</PresentationFormat>
  <Paragraphs>24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Örnek  problem ve çözüm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  problem ve çözüm</dc:title>
  <dc:creator>süt</dc:creator>
  <cp:lastModifiedBy>süt</cp:lastModifiedBy>
  <cp:revision>3</cp:revision>
  <dcterms:created xsi:type="dcterms:W3CDTF">2021-03-03T04:23:47Z</dcterms:created>
  <dcterms:modified xsi:type="dcterms:W3CDTF">2021-03-23T17:13:47Z</dcterms:modified>
</cp:coreProperties>
</file>