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4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7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9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4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07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0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70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7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334D-6906-4489-AC38-C4736233F796}" type="datetimeFigureOut">
              <a:rPr lang="tr-TR" smtClean="0"/>
              <a:t>23.3.2021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28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 problem ve çözüm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99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394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Problem 1. </a:t>
            </a:r>
            <a:r>
              <a:rPr lang="tr-TR" dirty="0" smtClean="0"/>
              <a:t>Beyaz peynir yüzeyinde pembeleşme görülmesi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Çözüm aracı</a:t>
            </a:r>
            <a:r>
              <a:rPr lang="tr-TR" dirty="0" smtClean="0"/>
              <a:t>. Balık kılçığı (</a:t>
            </a:r>
            <a:r>
              <a:rPr lang="tr-TR" dirty="0" err="1" smtClean="0"/>
              <a:t>Ishikawa</a:t>
            </a:r>
            <a:r>
              <a:rPr lang="tr-TR" dirty="0" smtClean="0"/>
              <a:t> modeli)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Katılımcılar</a:t>
            </a:r>
            <a:r>
              <a:rPr lang="tr-TR" dirty="0" smtClean="0"/>
              <a:t>. Üretim mühendisleri, formenler, </a:t>
            </a:r>
            <a:r>
              <a:rPr lang="tr-TR" dirty="0"/>
              <a:t>k</a:t>
            </a:r>
            <a:r>
              <a:rPr lang="tr-TR" dirty="0" smtClean="0"/>
              <a:t>alite kontrol mühendisleri, pazarlama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08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1416946" y="605307"/>
            <a:ext cx="10045251" cy="6053069"/>
            <a:chOff x="2266951" y="2276476"/>
            <a:chExt cx="8366125" cy="375126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279650" y="3573463"/>
              <a:ext cx="67691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424114" y="26632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583114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27801" y="2701324"/>
              <a:ext cx="1584325" cy="872139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554288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4725988" y="3577491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6670675" y="3572728"/>
              <a:ext cx="1441450" cy="108817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66951" y="3068638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432176" y="32131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244976" y="29972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202363" y="29972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216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375276" y="42211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319963" y="4221163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535863" y="32131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86752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943476" y="3860800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782888" y="3860800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2279650" y="3066904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4368800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456364" y="29954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6169025" y="29954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6684964" y="38717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703262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4872039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2640014" y="3859066"/>
              <a:ext cx="287337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V="1">
              <a:off x="3000375" y="3859066"/>
              <a:ext cx="287338" cy="217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 flipV="1">
              <a:off x="34321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 flipV="1">
              <a:off x="386397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H="1" flipV="1">
              <a:off x="5808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 flipV="1">
              <a:off x="74644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H="1" flipV="1">
              <a:off x="7967663" y="42188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H="1" flipV="1">
              <a:off x="7680325" y="4218855"/>
              <a:ext cx="360363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H="1">
              <a:off x="371951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H="1">
              <a:off x="77517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8183563" y="2921856"/>
              <a:ext cx="288925" cy="291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5375276" y="3141663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H="1" flipV="1">
              <a:off x="5735638" y="3139355"/>
              <a:ext cx="360362" cy="2896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2424113" y="2636838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4583113" y="26955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6600825" y="2708275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6672263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727575" y="46529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2568575" y="4678363"/>
              <a:ext cx="10795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2495551" y="4652963"/>
              <a:ext cx="12239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çevre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656138" y="464661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ekipman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6672263" y="4652963"/>
              <a:ext cx="12239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ölçüm</a:t>
              </a:r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2424113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/>
                <a:t>insan</a:t>
              </a:r>
            </a:p>
          </p:txBody>
        </p:sp>
        <p:sp>
          <p:nvSpPr>
            <p:cNvPr id="53" name="Text Box 54"/>
            <p:cNvSpPr txBox="1">
              <a:spLocks noChangeArrowheads="1"/>
            </p:cNvSpPr>
            <p:nvPr/>
          </p:nvSpPr>
          <p:spPr bwMode="auto">
            <a:xfrm>
              <a:off x="4440238" y="2276476"/>
              <a:ext cx="12239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malzeme</a:t>
              </a:r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6527801" y="2276476"/>
              <a:ext cx="12239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metod</a:t>
              </a:r>
            </a:p>
          </p:txBody>
        </p:sp>
        <p:sp>
          <p:nvSpPr>
            <p:cNvPr id="55" name="Text Box 56"/>
            <p:cNvSpPr txBox="1">
              <a:spLocks noChangeArrowheads="1"/>
            </p:cNvSpPr>
            <p:nvPr/>
          </p:nvSpPr>
          <p:spPr bwMode="auto">
            <a:xfrm>
              <a:off x="8472489" y="3213101"/>
              <a:ext cx="216058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 Pembeleşme giderildi</a:t>
              </a:r>
              <a:endParaRPr lang="tr-TR" altLang="tr-TR" sz="1800" dirty="0"/>
            </a:p>
          </p:txBody>
        </p:sp>
        <p:sp>
          <p:nvSpPr>
            <p:cNvPr id="56" name="AutoShape 58"/>
            <p:cNvSpPr>
              <a:spLocks/>
            </p:cNvSpPr>
            <p:nvPr/>
          </p:nvSpPr>
          <p:spPr bwMode="auto">
            <a:xfrm rot="5400000">
              <a:off x="4834805" y="2813918"/>
              <a:ext cx="579292" cy="4968875"/>
            </a:xfrm>
            <a:prstGeom prst="rightBrace">
              <a:avLst>
                <a:gd name="adj1" fmla="val 720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7" name="AutoShape 59"/>
            <p:cNvSpPr>
              <a:spLocks/>
            </p:cNvSpPr>
            <p:nvPr/>
          </p:nvSpPr>
          <p:spPr bwMode="auto">
            <a:xfrm rot="5400000">
              <a:off x="9226690" y="4543566"/>
              <a:ext cx="363257" cy="1439862"/>
            </a:xfrm>
            <a:prstGeom prst="rightBrace">
              <a:avLst>
                <a:gd name="adj1" fmla="val 3329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tr-TR" altLang="tr-TR" sz="1800"/>
            </a:p>
          </p:txBody>
        </p:sp>
        <p:sp>
          <p:nvSpPr>
            <p:cNvPr id="58" name="Text Box 60"/>
            <p:cNvSpPr txBox="1">
              <a:spLocks noChangeArrowheads="1"/>
            </p:cNvSpPr>
            <p:nvPr/>
          </p:nvSpPr>
          <p:spPr bwMode="auto">
            <a:xfrm>
              <a:off x="2640014" y="5661026"/>
              <a:ext cx="4967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 dirty="0" smtClean="0"/>
                <a:t>Olası pembeleşme nedenleri</a:t>
              </a:r>
              <a:endParaRPr lang="tr-TR" altLang="tr-TR" sz="1800" dirty="0"/>
            </a:p>
          </p:txBody>
        </p:sp>
        <p:sp>
          <p:nvSpPr>
            <p:cNvPr id="59" name="Text Box 61"/>
            <p:cNvSpPr txBox="1">
              <a:spLocks noChangeArrowheads="1"/>
            </p:cNvSpPr>
            <p:nvPr/>
          </p:nvSpPr>
          <p:spPr bwMode="auto">
            <a:xfrm>
              <a:off x="8832850" y="5661026"/>
              <a:ext cx="13668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r-TR" altLang="tr-TR" sz="1800"/>
                <a:t>SONUÇ</a:t>
              </a:r>
            </a:p>
          </p:txBody>
        </p:sp>
      </p:grpSp>
      <p:sp>
        <p:nvSpPr>
          <p:cNvPr id="2" name="Metin kutusu 1"/>
          <p:cNvSpPr txBox="1"/>
          <p:nvPr/>
        </p:nvSpPr>
        <p:spPr>
          <a:xfrm>
            <a:off x="443093" y="1521617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Hijyenik yetersizlik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6617792" y="2756504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Görsel muayene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2" name="Metin kutusu 61"/>
          <p:cNvSpPr txBox="1"/>
          <p:nvPr/>
        </p:nvSpPr>
        <p:spPr>
          <a:xfrm rot="18859566">
            <a:off x="5759683" y="3415192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Kalite sorumlusu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3" name="Metin kutusu 62"/>
          <p:cNvSpPr txBox="1"/>
          <p:nvPr/>
        </p:nvSpPr>
        <p:spPr>
          <a:xfrm rot="18859566">
            <a:off x="6015115" y="3567592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Vardiya </a:t>
            </a:r>
            <a:r>
              <a:rPr lang="tr-TR" sz="1400" b="1" dirty="0" err="1" smtClean="0">
                <a:solidFill>
                  <a:srgbClr val="0070C0"/>
                </a:solidFill>
              </a:rPr>
              <a:t>müh.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7617509" y="3388349"/>
            <a:ext cx="208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Düzensiz partiler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 rot="2789792">
            <a:off x="8223670" y="4082920"/>
            <a:ext cx="1511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11-14 Ocak 2021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6" name="Metin kutusu 65"/>
          <p:cNvSpPr txBox="1"/>
          <p:nvPr/>
        </p:nvSpPr>
        <p:spPr>
          <a:xfrm rot="2789792">
            <a:off x="7735641" y="4348037"/>
            <a:ext cx="2071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Farklı toplama merkezleri</a:t>
            </a:r>
            <a:endParaRPr lang="tr-TR" sz="1400" b="1" dirty="0">
              <a:solidFill>
                <a:srgbClr val="0070C0"/>
              </a:solidFill>
            </a:endParaRPr>
          </a:p>
        </p:txBody>
      </p:sp>
      <p:sp>
        <p:nvSpPr>
          <p:cNvPr id="67" name="Metin kutusu 66"/>
          <p:cNvSpPr txBox="1"/>
          <p:nvPr/>
        </p:nvSpPr>
        <p:spPr>
          <a:xfrm rot="2789792">
            <a:off x="7489433" y="4294332"/>
            <a:ext cx="192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70C0"/>
                </a:solidFill>
              </a:rPr>
              <a:t>Süt kabul sorunu yok</a:t>
            </a:r>
            <a:endParaRPr lang="tr-TR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5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esma\Desktop\WhatsApp Image 2021-03-22 at 12.06.09 (6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064" y="0"/>
            <a:ext cx="11359166" cy="670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645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esma\Desktop\WhatsApp Image 2021-03-22 at 12.06.09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8642" y="0"/>
            <a:ext cx="1048340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0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esma\Desktop\WhatsApp Image 2021-03-22 at 12.06.09 (7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213" y="0"/>
            <a:ext cx="107281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59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esma\Desktop\WhatsApp Image 2021-03-22 at 12.06.09 (1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7887" y="0"/>
            <a:ext cx="8937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999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esma\Desktop\WhatsApp Image 2021-03-22 at 12.06.09 (3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493" y="0"/>
            <a:ext cx="86159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1617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C:\Users\esma\Desktop\WhatsApp Image 2021-03-22 at 12.06.09 (5).jpeg"/>
          <p:cNvPicPr/>
          <p:nvPr/>
        </p:nvPicPr>
        <p:blipFill>
          <a:blip r:embed="rId2"/>
          <a:srcRect t="-4794" r="8345"/>
          <a:stretch>
            <a:fillRect/>
          </a:stretch>
        </p:blipFill>
        <p:spPr bwMode="auto">
          <a:xfrm rot="16200000">
            <a:off x="2147552" y="-872544"/>
            <a:ext cx="6857999" cy="860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40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</Words>
  <Application>Microsoft Office PowerPoint</Application>
  <PresentationFormat>Geniş ekran</PresentationFormat>
  <Paragraphs>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Örnek  problem ve çözüm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 problem ve çözüm</dc:title>
  <dc:creator>süt</dc:creator>
  <cp:lastModifiedBy>süt</cp:lastModifiedBy>
  <cp:revision>3</cp:revision>
  <dcterms:created xsi:type="dcterms:W3CDTF">2021-03-03T04:23:47Z</dcterms:created>
  <dcterms:modified xsi:type="dcterms:W3CDTF">2021-03-23T17:13:47Z</dcterms:modified>
</cp:coreProperties>
</file>