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55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88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6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1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70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80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4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30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89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54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06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32E69-7CB6-4B58-9DC2-E3D86BA643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F384B-2E84-4072-B790-9D2F2192DC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19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Şeyh İbrahim </a:t>
            </a:r>
            <a:r>
              <a:rPr lang="tr-TR" dirty="0" err="1" smtClean="0"/>
              <a:t>Zouk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374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دریائے اشک چشم سے جس آن بہہ گیا</a:t>
            </a:r>
          </a:p>
          <a:p>
            <a:r>
              <a:rPr lang="ur-PK" dirty="0" smtClean="0"/>
              <a:t>دریائے اشک چشم سے جس آن بہہ گیا</a:t>
            </a:r>
            <a:br>
              <a:rPr lang="ur-PK" dirty="0" smtClean="0"/>
            </a:br>
            <a:r>
              <a:rPr lang="ur-PK" dirty="0" smtClean="0"/>
              <a:t>سن لیجیو کہ عرش کا ایوان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بل بے گداز عشق کہ خوں ہو کے دل کے ساتھ</a:t>
            </a:r>
            <a:br>
              <a:rPr lang="ur-PK" dirty="0" smtClean="0"/>
            </a:br>
            <a:r>
              <a:rPr lang="ur-PK" dirty="0" smtClean="0"/>
              <a:t>سینے سے تیرے تیر کا پیکان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زاہد شراب پینے سے کافر ہوا میں کیوں</a:t>
            </a:r>
            <a:br>
              <a:rPr lang="ur-PK" dirty="0" smtClean="0"/>
            </a:br>
            <a:r>
              <a:rPr lang="ur-PK" dirty="0" smtClean="0"/>
              <a:t>کیا ڈیڑھ چلو پانی میں ایمان بہہ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555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ہے موج بحر عشق وہ طوفاں کہ الحفیظ</a:t>
            </a:r>
            <a:br>
              <a:rPr lang="ur-PK" dirty="0" smtClean="0"/>
            </a:br>
            <a:r>
              <a:rPr lang="ur-PK" dirty="0" smtClean="0"/>
              <a:t>بیچارہ مشت خاک تھا انسان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دریائے اشک سے دم تحریر حال دل</a:t>
            </a:r>
            <a:br>
              <a:rPr lang="ur-PK" dirty="0" smtClean="0"/>
            </a:br>
            <a:r>
              <a:rPr lang="ur-PK" dirty="0" smtClean="0"/>
              <a:t>کشتی کی طرح میرا قلم دان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روئے پھوٹ پھوٹ کے پانی کے آبلے</a:t>
            </a:r>
            <a:br>
              <a:rPr lang="ur-PK" dirty="0" smtClean="0"/>
            </a:br>
            <a:r>
              <a:rPr lang="ur-PK" dirty="0" smtClean="0"/>
              <a:t>نالہ سا ایک سوئے بیابان بہہ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88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تھا تو بہا میں بیش پر اس لب کے سامنے</a:t>
            </a:r>
            <a:br>
              <a:rPr lang="ur-PK" dirty="0" smtClean="0"/>
            </a:br>
            <a:r>
              <a:rPr lang="ur-PK" dirty="0" smtClean="0"/>
              <a:t>سب مول تیرا لعل بدخشان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کشتی سوار عمر ہوں بحر فنا میں ذوقؔ</a:t>
            </a:r>
            <a:br>
              <a:rPr lang="ur-PK" dirty="0" smtClean="0"/>
            </a:br>
            <a:r>
              <a:rPr lang="ur-PK" dirty="0" smtClean="0"/>
              <a:t>جس دم بہا کے لے گیا طوفان بہہ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تھا ذوقؔ پہلے دہلی میں پنجاب کا سا حسن</a:t>
            </a:r>
            <a:br>
              <a:rPr lang="ur-PK" dirty="0" smtClean="0"/>
            </a:br>
            <a:r>
              <a:rPr lang="ur-PK" dirty="0" smtClean="0"/>
              <a:t>پر اب وہ پانی کہتے ہیں ملتان بہہ گیا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86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جدا ہوں یار سے ہم اور نہ ہو رقیب جدا</a:t>
            </a:r>
          </a:p>
          <a:p>
            <a:r>
              <a:rPr lang="ur-PK" dirty="0" smtClean="0"/>
              <a:t>جدا ہوں یار سے ہم اور نہ ہو رقیب جدا</a:t>
            </a:r>
            <a:br>
              <a:rPr lang="ur-PK" dirty="0" smtClean="0"/>
            </a:br>
            <a:r>
              <a:rPr lang="ur-PK" dirty="0" smtClean="0"/>
              <a:t>ہے اپنا اپنا مقدر جدا نصیب جدا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تری گلی سے نکلتے ہی اپنا دم نکلا</a:t>
            </a:r>
            <a:br>
              <a:rPr lang="ur-PK" dirty="0" smtClean="0"/>
            </a:br>
            <a:r>
              <a:rPr lang="ur-PK" dirty="0" smtClean="0"/>
              <a:t>رہے ہے کیوں کہ گلستاں سے عندلیب جدا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دکھا دے جلوہ جو مسجد میں وہ بت کافر</a:t>
            </a:r>
            <a:br>
              <a:rPr lang="ur-PK" dirty="0" smtClean="0"/>
            </a:br>
            <a:r>
              <a:rPr lang="ur-PK" dirty="0" smtClean="0"/>
              <a:t>تو چیخ اٹھے موذن جدا خطیب جدا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12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جدا نہ درد جدائی ہو گر مرے اعضا</a:t>
            </a:r>
            <a:br>
              <a:rPr lang="ur-PK" dirty="0" smtClean="0"/>
            </a:br>
            <a:r>
              <a:rPr lang="ur-PK" dirty="0" smtClean="0"/>
              <a:t>حروف درد کی صورت ہوں اے طبیب جدا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ہے اور علم و ادب مکتب محبت میں</a:t>
            </a:r>
            <a:br>
              <a:rPr lang="ur-PK" dirty="0" smtClean="0"/>
            </a:br>
            <a:r>
              <a:rPr lang="ur-PK" dirty="0" smtClean="0"/>
              <a:t>کہ ہے وہاں کا معلم جدا ادیب جدا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ہجوم اشک کے ہم راہ کیوں نہ ہو نالہ</a:t>
            </a:r>
            <a:br>
              <a:rPr lang="ur-PK" dirty="0" smtClean="0"/>
            </a:br>
            <a:r>
              <a:rPr lang="ur-PK" dirty="0" smtClean="0"/>
              <a:t>کہ فوج سے نہیں ہوتا کبھی نقیب جدا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38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فراق خلد سے گندم ہے سینہ چاک اب تک</a:t>
            </a:r>
            <a:br>
              <a:rPr lang="ur-PK" smtClean="0"/>
            </a:br>
            <a:r>
              <a:rPr lang="ur-PK" smtClean="0"/>
              <a:t>الٰہی ہو نہ وطن سے کوئی غریب جدا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کیا حبیب کو مجھ سے جدا فلک نے مگر</a:t>
            </a:r>
            <a:br>
              <a:rPr lang="ur-PK" smtClean="0"/>
            </a:br>
            <a:r>
              <a:rPr lang="ur-PK" smtClean="0"/>
              <a:t>نہ کر سکا مرے دل سے غم حبیب جدا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کریں جدائی کا کس کس کی رنج ہم اے ذوقؔ</a:t>
            </a:r>
            <a:br>
              <a:rPr lang="ur-PK" smtClean="0"/>
            </a:br>
            <a:r>
              <a:rPr lang="ur-PK" smtClean="0"/>
              <a:t>کہ ہونے والے ہیں ہم سب سے عن قریب جدا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349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Hafta</dc:title>
  <dc:creator>USER</dc:creator>
  <cp:lastModifiedBy>USER</cp:lastModifiedBy>
  <cp:revision>1</cp:revision>
  <dcterms:created xsi:type="dcterms:W3CDTF">2020-05-03T20:10:30Z</dcterms:created>
  <dcterms:modified xsi:type="dcterms:W3CDTF">2020-05-03T20:10:35Z</dcterms:modified>
</cp:coreProperties>
</file>