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35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10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94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2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11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82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12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42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78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08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41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14AE5-CD85-4731-9C91-9360A81EA43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01F8F-0F30-4F96-ACC2-BA1494230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64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11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Fatima Hassan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34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کس سے بچھڑی کون ملا تھا بھول گئی</a:t>
            </a:r>
          </a:p>
          <a:p>
            <a:r>
              <a:rPr lang="ur-PK" dirty="0" smtClean="0"/>
              <a:t>کس سے بچھڑی کون ملا تھا بھول گئی </a:t>
            </a:r>
            <a:br>
              <a:rPr lang="ur-PK" dirty="0" smtClean="0"/>
            </a:br>
            <a:r>
              <a:rPr lang="ur-PK" dirty="0" smtClean="0"/>
              <a:t>کون برا تھا کون تھا اچھا بھول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کتنی باتیں جھوٹی تھیں اور کتنی سچ </a:t>
            </a:r>
            <a:br>
              <a:rPr lang="ur-PK" dirty="0" smtClean="0"/>
            </a:br>
            <a:r>
              <a:rPr lang="ur-PK" dirty="0" smtClean="0"/>
              <a:t>جتنے بھی لفظوں کو پرکھا بھول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چاروں اور تھے دھندلے دھندلےچہرے سے </a:t>
            </a:r>
            <a:br>
              <a:rPr lang="ur-PK" dirty="0" smtClean="0"/>
            </a:br>
            <a:r>
              <a:rPr lang="ur-PK" dirty="0" smtClean="0"/>
              <a:t>خواب کی صورت جو بھی دیکھا بھول گئی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053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سنتی رہی میں سب کے دکھ خاموشی سے </a:t>
            </a:r>
            <a:br>
              <a:rPr lang="ur-PK" dirty="0" smtClean="0"/>
            </a:br>
            <a:r>
              <a:rPr lang="ur-PK" dirty="0" smtClean="0"/>
              <a:t>کس کا دکھ تھا میرے جیسا بھول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بھول گئی ہوں کس سے میرا ناطہ تھا </a:t>
            </a:r>
            <a:br>
              <a:rPr lang="ur-PK" dirty="0" smtClean="0"/>
            </a:br>
            <a:r>
              <a:rPr lang="ur-PK" dirty="0" smtClean="0"/>
              <a:t>اور یہ ناطہ کیسے ٹوٹا بھول گئی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86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کیا کہوں اس سے کہ جو بات سمجھتا ہی نہیں</a:t>
            </a:r>
          </a:p>
          <a:p>
            <a:r>
              <a:rPr lang="ur-PK" dirty="0" smtClean="0"/>
              <a:t>کیا کہوں اس سے کہ جو بات سمجھتا ہی نہیں </a:t>
            </a:r>
            <a:br>
              <a:rPr lang="ur-PK" dirty="0" smtClean="0"/>
            </a:br>
            <a:r>
              <a:rPr lang="ur-PK" dirty="0" smtClean="0"/>
              <a:t>وہ تو ملنے کو ملاقات سمجھتا ہی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نے دیکھا ہے فقط خواب کھلی آنکھوں سے </a:t>
            </a:r>
            <a:br>
              <a:rPr lang="ur-PK" dirty="0" smtClean="0"/>
            </a:br>
            <a:r>
              <a:rPr lang="ur-PK" dirty="0" smtClean="0"/>
              <a:t>خواب تھی وصل کی وہ رات سمجھتا ہی نہیں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754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نے پہنچایا اسے جیت کے ہر خانے میں </a:t>
            </a:r>
            <a:br>
              <a:rPr lang="ur-PK" dirty="0" smtClean="0"/>
            </a:br>
            <a:r>
              <a:rPr lang="ur-PK" dirty="0" smtClean="0"/>
              <a:t>میری بازی تھی مری مات سمجھتا ہی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رات پروائی نے اس کو بھی جگایا ہوگا </a:t>
            </a:r>
            <a:br>
              <a:rPr lang="ur-PK" dirty="0" smtClean="0"/>
            </a:br>
            <a:r>
              <a:rPr lang="ur-PK" dirty="0" smtClean="0"/>
              <a:t>رات کیوں کٹ نہ سکی رات سمجھتا ہی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شاعری کا کوئی انداز سمجھتا ہے انہیں </a:t>
            </a:r>
            <a:br>
              <a:rPr lang="ur-PK" dirty="0" smtClean="0"/>
            </a:br>
            <a:r>
              <a:rPr lang="ur-PK" dirty="0" smtClean="0"/>
              <a:t>وہ محبت کی روایات سمجھتا ہی نہیں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1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میں ٹوٹ کر اسے چاہوں یہ اختیار بھی ہو</a:t>
            </a:r>
          </a:p>
          <a:p>
            <a:r>
              <a:rPr lang="ur-PK" dirty="0" smtClean="0"/>
              <a:t>سمیٹ لے گا مجھے اس کا اعتبار بھی ہو</a:t>
            </a:r>
            <a:endParaRPr lang="tr-TR" dirty="0" smtClean="0"/>
          </a:p>
          <a:p>
            <a:endParaRPr lang="ur-PK" dirty="0" smtClean="0"/>
          </a:p>
          <a:p>
            <a:r>
              <a:rPr lang="ur-PK" dirty="0" smtClean="0"/>
              <a:t>نئی رتوں میں وہ کچھ اور بھی قریب آئے</a:t>
            </a:r>
          </a:p>
          <a:p>
            <a:r>
              <a:rPr lang="ur-PK" dirty="0" smtClean="0"/>
              <a:t>گئی رتوں کا سلگتا سا انتظار بھی ہو</a:t>
            </a:r>
            <a:endParaRPr lang="tr-TR" dirty="0" smtClean="0"/>
          </a:p>
          <a:p>
            <a:endParaRPr lang="ur-PK" dirty="0" smtClean="0"/>
          </a:p>
          <a:p>
            <a:r>
              <a:rPr lang="ur-PK" dirty="0" smtClean="0"/>
              <a:t>میں اس کے ساتھ کو ہر لمحہ معتبر جانوں</a:t>
            </a:r>
          </a:p>
          <a:p>
            <a:r>
              <a:rPr lang="ur-PK" dirty="0" smtClean="0"/>
              <a:t>وہ ہم سفر ہے تو مجھ سا ہی بے دیار بھی ہو</a:t>
            </a:r>
          </a:p>
        </p:txBody>
      </p:sp>
    </p:spTree>
    <p:extLst>
      <p:ext uri="{BB962C8B-B14F-4D97-AF65-F5344CB8AC3E}">
        <p14:creationId xmlns:p14="http://schemas.microsoft.com/office/powerpoint/2010/main" val="4075465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>مرے خلوص کا انداز یہ بھی سچا ہے</a:t>
            </a:r>
          </a:p>
          <a:p>
            <a:r>
              <a:rPr lang="ur-PK" dirty="0" smtClean="0"/>
              <a:t>رکھوں نہ ربط مگر دوستی شمار بھی ہو</a:t>
            </a:r>
            <a:endParaRPr lang="tr-TR" smtClean="0"/>
          </a:p>
          <a:p>
            <a:pPr marL="0" indent="0">
              <a:buNone/>
            </a:pPr>
            <a:endParaRPr lang="ur-PK" dirty="0" smtClean="0"/>
          </a:p>
          <a:p>
            <a:r>
              <a:rPr lang="ur-PK" dirty="0" smtClean="0"/>
              <a:t>سفر پہ نکلوں تو رسم سفر بدل جائے</a:t>
            </a:r>
          </a:p>
          <a:p>
            <a:r>
              <a:rPr lang="ur-PK" dirty="0" smtClean="0"/>
              <a:t>کنارہ بڑھ کے کبھی خود ہی ہمکنار بھی ہو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769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USER</dc:creator>
  <cp:lastModifiedBy>USER</cp:lastModifiedBy>
  <cp:revision>2</cp:revision>
  <dcterms:created xsi:type="dcterms:W3CDTF">2020-05-03T21:12:21Z</dcterms:created>
  <dcterms:modified xsi:type="dcterms:W3CDTF">2020-05-03T22:00:57Z</dcterms:modified>
</cp:coreProperties>
</file>