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6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40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4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9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9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2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52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7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B73D-AE20-4B05-BA00-902076BED0C4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8EA1-E7DC-46DB-B58B-12F73313E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32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Program%20Files/TurningPoint/2003/Question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1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8664"/>
            <a:ext cx="838200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828800" y="7683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(Tam güneş tutulması)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21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5" name="Picture 9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71501"/>
            <a:ext cx="46482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95300"/>
            <a:ext cx="3176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Line 7"/>
          <p:cNvSpPr>
            <a:spLocks noChangeShapeType="1"/>
          </p:cNvSpPr>
          <p:nvPr/>
        </p:nvSpPr>
        <p:spPr bwMode="auto">
          <a:xfrm flipV="1">
            <a:off x="3213100" y="1181100"/>
            <a:ext cx="4038600" cy="762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3213100" y="1409700"/>
            <a:ext cx="4267200" cy="16764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5433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136900" y="1485900"/>
            <a:ext cx="152400" cy="22860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803900" y="59055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Tam güneş tutulması </a:t>
            </a:r>
            <a:endParaRPr lang="tr-TR" altLang="tr-TR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7023100" y="48387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Parçalı güneş tutulması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55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5289"/>
            <a:ext cx="91440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752600" y="65722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(Halkalı güneş tutulması)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74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63" name="Picture 11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76200"/>
            <a:ext cx="2784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1" name="Picture 9" descr="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1219200"/>
            <a:ext cx="4943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5795963" y="3810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>
                <a:solidFill>
                  <a:srgbClr val="FF0000"/>
                </a:solidFill>
                <a:cs typeface="Arial" panose="020B0604020202020204" pitchFamily="34" charset="0"/>
              </a:rPr>
              <a:t>Tam güneş tutulması </a:t>
            </a:r>
            <a:endParaRPr lang="tr-TR" altLang="tr-TR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6481763" y="6019801"/>
            <a:ext cx="35052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>
                <a:solidFill>
                  <a:srgbClr val="FFFF00"/>
                </a:solidFill>
                <a:cs typeface="Arial" panose="020B0604020202020204" pitchFamily="34" charset="0"/>
              </a:rPr>
              <a:t>Fışkırmalar (Prominences) </a:t>
            </a:r>
            <a:endParaRPr lang="tr-TR" altLang="tr-TR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405563" y="1905001"/>
            <a:ext cx="38862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>
                <a:solidFill>
                  <a:schemeClr val="bg1"/>
                </a:solidFill>
                <a:cs typeface="Arial" panose="020B0604020202020204" pitchFamily="34" charset="0"/>
              </a:rPr>
              <a:t>Renk küre ve taç tabakası </a:t>
            </a:r>
            <a:endParaRPr lang="tr-TR" altLang="tr-TR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H="1">
            <a:off x="7091363" y="2362200"/>
            <a:ext cx="38100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 flipH="1" flipV="1">
            <a:off x="6862763" y="4267200"/>
            <a:ext cx="762000" cy="1752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 flipV="1">
            <a:off x="8843963" y="3962400"/>
            <a:ext cx="38100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9707563" y="3302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488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 autoUpdateAnimBg="0"/>
      <p:bldP spid="305158" grpId="0" animBg="1" autoUpdateAnimBg="0"/>
      <p:bldP spid="305157" grpId="0" animBg="1"/>
      <p:bldP spid="305156" grpId="0" animBg="1"/>
      <p:bldP spid="305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tse2001cmp_espenak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6413"/>
            <a:ext cx="8763000" cy="58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8788"/>
            <a:ext cx="914400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btlf022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838200"/>
            <a:ext cx="59785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09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000">
                <a:solidFill>
                  <a:schemeClr val="tx2"/>
                </a:solidFill>
              </a:rPr>
              <a:t>3 Tür GüneşTutulması</a:t>
            </a:r>
            <a:endParaRPr lang="en-US" altLang="tr-TR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2057400" y="5334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3200" b="1" i="1"/>
              <a:t>Güneş Tutulması</a:t>
            </a:r>
            <a:r>
              <a:rPr lang="en-US" altLang="tr-TR" sz="3200" b="1" i="1"/>
              <a:t>...</a:t>
            </a: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4632326" y="24749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  <p:pic>
        <p:nvPicPr>
          <p:cNvPr id="49158" name="Picture 1030" descr="T99sequen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8229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324600" y="3810001"/>
            <a:ext cx="419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000">
                <a:latin typeface="Arial" panose="020B0604020202020204" pitchFamily="34" charset="0"/>
              </a:rPr>
              <a:t>Güneş’in atmosferi olan  </a:t>
            </a:r>
            <a:r>
              <a:rPr lang="tr-TR" altLang="tr-TR" sz="2000" i="1">
                <a:solidFill>
                  <a:srgbClr val="CC00CC"/>
                </a:solidFill>
                <a:latin typeface="Arial" panose="020B0604020202020204" pitchFamily="34" charset="0"/>
              </a:rPr>
              <a:t>korona</a:t>
            </a:r>
            <a:r>
              <a:rPr lang="tr-TR" altLang="tr-TR" sz="200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tr-TR" altLang="tr-TR" sz="2000">
                <a:latin typeface="Arial" panose="020B0604020202020204" pitchFamily="34" charset="0"/>
              </a:rPr>
              <a:t>tabakası normalde görünmez – tam güneş tutmasında görünür</a:t>
            </a:r>
            <a:r>
              <a:rPr lang="en-US" altLang="tr-TR" sz="2000">
                <a:latin typeface="Arial" panose="020B0604020202020204" pitchFamily="34" charset="0"/>
              </a:rPr>
              <a:t>. </a:t>
            </a:r>
            <a:r>
              <a:rPr lang="tr-TR" altLang="tr-TR" sz="2000">
                <a:latin typeface="Arial" panose="020B0604020202020204" pitchFamily="34" charset="0"/>
              </a:rPr>
              <a:t>Astronomlar güneş tutulmasında Güneş’in korona tabakasını inceleme imkanı bulmaktadır.</a:t>
            </a:r>
            <a:endParaRPr lang="en-US" altLang="tr-TR" sz="2000">
              <a:latin typeface="Arial" panose="020B0604020202020204" pitchFamily="34" charset="0"/>
            </a:endParaRPr>
          </a:p>
        </p:txBody>
      </p:sp>
      <p:pic>
        <p:nvPicPr>
          <p:cNvPr id="49161" name="Picture 1033" descr="TSE91-4cmp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0132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34" descr="T94Anim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28600"/>
            <a:ext cx="1352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51075"/>
            <a:ext cx="8915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sdhor7031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721"/>
            <a:ext cx="9144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2013183" y="653835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Tutulma koşulu </a:t>
            </a:r>
            <a:endParaRPr lang="tr-TR" altLang="tr-TR" dirty="0"/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2024064" y="2275255"/>
            <a:ext cx="4490781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Ay yörüngesi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ekliptiğe göre ~ 5</a:t>
            </a:r>
            <a:r>
              <a:rPr lang="tr-TR" altLang="tr-TR" sz="1900" baseline="30000" dirty="0">
                <a:solidFill>
                  <a:srgbClr val="FF0000"/>
                </a:solidFill>
                <a:cs typeface="Arial" panose="020B0604020202020204" pitchFamily="34" charset="0"/>
              </a:rPr>
              <a:t>0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eğimlidir</a:t>
            </a:r>
            <a:r>
              <a:rPr lang="tr-TR" altLang="tr-TR" sz="2000" dirty="0">
                <a:cs typeface="Arial" panose="020B0604020202020204" pitchFamily="34" charset="0"/>
              </a:rPr>
              <a:t>. </a:t>
            </a:r>
            <a:endParaRPr lang="tr-TR" altLang="tr-TR" dirty="0"/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2024064" y="3178358"/>
            <a:ext cx="7350923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dirty="0">
                <a:cs typeface="Arial" panose="020B0604020202020204" pitchFamily="34" charset="0"/>
              </a:rPr>
              <a:t> Bir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 güneş tutulması</a:t>
            </a:r>
            <a:r>
              <a:rPr lang="tr-TR" altLang="tr-TR" sz="2000" dirty="0">
                <a:cs typeface="Arial" panose="020B0604020202020204" pitchFamily="34" charset="0"/>
              </a:rPr>
              <a:t> Ay, 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Yeniay evresinde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düğüm</a:t>
            </a:r>
            <a:r>
              <a:rPr lang="tr-TR" altLang="tr-TR" sz="2000" dirty="0">
                <a:cs typeface="Arial" panose="020B0604020202020204" pitchFamily="34" charset="0"/>
              </a:rPr>
              <a:t> yakınında ise oluşur.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dirty="0"/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2335213" y="3931439"/>
            <a:ext cx="707764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dirty="0">
                <a:cs typeface="Arial" panose="020B0604020202020204" pitchFamily="34" charset="0"/>
              </a:rPr>
              <a:t>Bir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 ay tutulması</a:t>
            </a:r>
            <a:r>
              <a:rPr lang="tr-TR" altLang="tr-TR" sz="2000" dirty="0">
                <a:cs typeface="Arial" panose="020B0604020202020204" pitchFamily="34" charset="0"/>
              </a:rPr>
              <a:t> Ay, 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dolunay evresinde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düğüm</a:t>
            </a:r>
            <a:r>
              <a:rPr lang="tr-TR" altLang="tr-TR" sz="2000" dirty="0">
                <a:cs typeface="Arial" panose="020B0604020202020204" pitchFamily="34" charset="0"/>
              </a:rPr>
              <a:t> yakınında ise oluşur.</a:t>
            </a:r>
            <a:endParaRPr lang="tr-TR" altLang="tr-TR" dirty="0"/>
          </a:p>
        </p:txBody>
      </p:sp>
      <p:sp>
        <p:nvSpPr>
          <p:cNvPr id="31744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21850" y="1141413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7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2895600" y="22479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479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1"/>
            <a:ext cx="91440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1" name="Picture 3" descr="ae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81164"/>
            <a:ext cx="89154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1943100" y="4953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4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 Tutulması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9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unicorn</dc:creator>
  <cp:lastModifiedBy>unicorn</cp:lastModifiedBy>
  <cp:revision>1</cp:revision>
  <dcterms:created xsi:type="dcterms:W3CDTF">2018-04-01T12:24:59Z</dcterms:created>
  <dcterms:modified xsi:type="dcterms:W3CDTF">2018-04-01T12:25:20Z</dcterms:modified>
</cp:coreProperties>
</file>