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EXCEL UYGULAMALARI -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Excel elektronik tablo programı ile </a:t>
            </a:r>
            <a:r>
              <a:rPr lang="tr-TR" sz="1400" b="1" dirty="0"/>
              <a:t>hesaplamalar yapma, tablo ve</a:t>
            </a:r>
            <a:r>
              <a:rPr lang="tr-TR" sz="1400" dirty="0"/>
              <a:t> </a:t>
            </a:r>
            <a:r>
              <a:rPr lang="tr-TR" sz="1400" b="1" dirty="0"/>
              <a:t>grafikler çizme </a:t>
            </a:r>
            <a:r>
              <a:rPr lang="tr-TR" sz="1400" dirty="0"/>
              <a:t>kazanımı elde edilmesi hedeflenmektedir.</a:t>
            </a:r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Bilgisayar destekli sözlü sunum, anlatım, uygulama, soru ve cevap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04" y="1203501"/>
            <a:ext cx="6291439" cy="42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6387"/>
            <a:ext cx="64008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85" y="1777823"/>
            <a:ext cx="5861227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3" y="1206147"/>
            <a:ext cx="4098395" cy="25092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3" y="3715368"/>
            <a:ext cx="4831865" cy="2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3" y="1623760"/>
            <a:ext cx="8068801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26013</TotalTime>
  <Words>43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969</cp:revision>
  <cp:lastPrinted>2016-10-24T07:53:35Z</cp:lastPrinted>
  <dcterms:created xsi:type="dcterms:W3CDTF">2016-09-18T09:35:24Z</dcterms:created>
  <dcterms:modified xsi:type="dcterms:W3CDTF">2020-02-28T09:52:03Z</dcterms:modified>
</cp:coreProperties>
</file>