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7" r:id="rId6"/>
    <p:sldId id="259" r:id="rId7"/>
    <p:sldId id="261" r:id="rId8"/>
    <p:sldId id="263" r:id="rId9"/>
    <p:sldId id="265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609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518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588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52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19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7580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21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20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636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05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8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06966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105278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89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522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822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7803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87406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792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636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5493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58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17724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742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3704640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197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510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417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952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92056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6695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374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07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8049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940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1753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40884848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417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3885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623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7020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01899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7052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79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89525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7266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159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2219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8863716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911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053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354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6764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7224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1181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436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42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25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76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83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b="1" dirty="0" smtClean="0"/>
              <a:t>TOPRAK </a:t>
            </a:r>
            <a:r>
              <a:rPr lang="tr-TR" b="1" dirty="0" smtClean="0"/>
              <a:t>TEKNOLOJİSİ</a:t>
            </a:r>
            <a:br>
              <a:rPr lang="tr-TR" b="1" dirty="0" smtClean="0"/>
            </a:br>
            <a:r>
              <a:rPr lang="tr-TR" b="1" dirty="0" smtClean="0"/>
              <a:t>g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671186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b="1" dirty="0" smtClean="0"/>
              <a:t>TOPRAK TEKNOLOJİSİ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185990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52596" y="285728"/>
            <a:ext cx="8229600" cy="642942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err="1"/>
              <a:t>Seramİk</a:t>
            </a:r>
            <a:r>
              <a:rPr lang="tr-TR" sz="2800" b="1" dirty="0"/>
              <a:t> </a:t>
            </a:r>
            <a:r>
              <a:rPr lang="tr-TR" sz="2800" b="1" dirty="0" err="1"/>
              <a:t>YapImInda</a:t>
            </a:r>
            <a:r>
              <a:rPr lang="tr-TR" sz="2800" b="1" dirty="0"/>
              <a:t> </a:t>
            </a:r>
            <a:r>
              <a:rPr lang="tr-TR" sz="2800" b="1" dirty="0" err="1"/>
              <a:t>KullanIlan</a:t>
            </a:r>
            <a:r>
              <a:rPr lang="tr-TR" sz="2800" b="1" dirty="0"/>
              <a:t> Hammaddeler</a:t>
            </a:r>
            <a:endParaRPr lang="tr-TR" sz="28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52596" y="1285861"/>
            <a:ext cx="8229600" cy="5197493"/>
          </a:xfrm>
        </p:spPr>
        <p:txBody>
          <a:bodyPr>
            <a:normAutofit lnSpcReduction="10000"/>
          </a:bodyPr>
          <a:lstStyle/>
          <a:p>
            <a:r>
              <a:rPr lang="tr-TR" b="1" dirty="0" smtClean="0"/>
              <a:t>Plastik Hammaddeler</a:t>
            </a:r>
          </a:p>
          <a:p>
            <a:pPr>
              <a:buNone/>
            </a:pPr>
            <a:r>
              <a:rPr lang="tr-TR" dirty="0" smtClean="0"/>
              <a:t>  </a:t>
            </a:r>
            <a:r>
              <a:rPr lang="tr-TR" b="1" dirty="0" smtClean="0"/>
              <a:t>1.Kil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a</a:t>
            </a:r>
            <a:r>
              <a:rPr lang="tr-TR" dirty="0" smtClean="0"/>
              <a:t>.Kaolin kili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b</a:t>
            </a:r>
            <a:r>
              <a:rPr lang="tr-TR" dirty="0" smtClean="0"/>
              <a:t>.Bağlama kili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c</a:t>
            </a:r>
            <a:r>
              <a:rPr lang="tr-TR" dirty="0" smtClean="0"/>
              <a:t>.Ateş killeri (sert, plastik, </a:t>
            </a:r>
            <a:r>
              <a:rPr lang="tr-TR" dirty="0" err="1" smtClean="0"/>
              <a:t>aluminyum</a:t>
            </a:r>
            <a:r>
              <a:rPr lang="tr-TR" dirty="0" smtClean="0"/>
              <a:t> killeri)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d</a:t>
            </a:r>
            <a:r>
              <a:rPr lang="tr-TR" dirty="0" smtClean="0"/>
              <a:t>.Diğer killer</a:t>
            </a:r>
          </a:p>
          <a:p>
            <a:pPr>
              <a:buNone/>
            </a:pPr>
            <a:r>
              <a:rPr lang="tr-TR" b="1" dirty="0" smtClean="0"/>
              <a:t>  2.Kil Olmayan Plastik Hammaddeler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a</a:t>
            </a:r>
            <a:r>
              <a:rPr lang="tr-TR" dirty="0" smtClean="0"/>
              <a:t>.</a:t>
            </a:r>
            <a:r>
              <a:rPr lang="tr-TR" dirty="0" err="1" smtClean="0"/>
              <a:t>Hidrate</a:t>
            </a:r>
            <a:r>
              <a:rPr lang="tr-TR" dirty="0" smtClean="0"/>
              <a:t> mg silikat, talk (s b s)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b</a:t>
            </a:r>
            <a:r>
              <a:rPr lang="tr-TR" dirty="0" smtClean="0"/>
              <a:t>.</a:t>
            </a:r>
            <a:r>
              <a:rPr lang="tr-TR" dirty="0" err="1" smtClean="0"/>
              <a:t>Hidrate</a:t>
            </a:r>
            <a:r>
              <a:rPr lang="tr-TR" dirty="0" smtClean="0"/>
              <a:t> </a:t>
            </a:r>
            <a:r>
              <a:rPr lang="tr-TR" dirty="0" err="1" smtClean="0"/>
              <a:t>aluminyum</a:t>
            </a:r>
            <a:r>
              <a:rPr lang="tr-TR" dirty="0" smtClean="0"/>
              <a:t> silikat, </a:t>
            </a:r>
            <a:r>
              <a:rPr lang="tr-TR" dirty="0" err="1" smtClean="0"/>
              <a:t>pyrofillit</a:t>
            </a:r>
            <a:r>
              <a:rPr lang="tr-TR" dirty="0" smtClean="0"/>
              <a:t> (s g s)</a:t>
            </a:r>
          </a:p>
          <a:p>
            <a:pPr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943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81200" y="428604"/>
            <a:ext cx="8229600" cy="6000792"/>
          </a:xfrm>
        </p:spPr>
        <p:txBody>
          <a:bodyPr>
            <a:normAutofit fontScale="85000" lnSpcReduction="20000"/>
          </a:bodyPr>
          <a:lstStyle/>
          <a:p>
            <a:r>
              <a:rPr lang="tr-TR" b="1" dirty="0" smtClean="0"/>
              <a:t> Plastik Olmayan Hammaddeler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a</a:t>
            </a:r>
            <a:r>
              <a:rPr lang="tr-TR" dirty="0" smtClean="0"/>
              <a:t>.Kuvars 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b</a:t>
            </a:r>
            <a:r>
              <a:rPr lang="tr-TR" dirty="0" smtClean="0"/>
              <a:t>.Feldspatlar, Ortoklaz, </a:t>
            </a:r>
            <a:r>
              <a:rPr lang="tr-TR" dirty="0" err="1" smtClean="0"/>
              <a:t>Albit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c</a:t>
            </a:r>
            <a:r>
              <a:rPr lang="tr-TR" dirty="0" smtClean="0"/>
              <a:t>.Pegmatit ve feldspatlı kum</a:t>
            </a:r>
          </a:p>
          <a:p>
            <a:pPr>
              <a:buNone/>
            </a:pPr>
            <a:endParaRPr lang="tr-TR" dirty="0" smtClean="0"/>
          </a:p>
          <a:p>
            <a:r>
              <a:rPr lang="tr-TR" b="1" dirty="0" smtClean="0"/>
              <a:t> Diğer Materyaller</a:t>
            </a:r>
          </a:p>
          <a:p>
            <a:pPr>
              <a:buNone/>
            </a:pPr>
            <a:r>
              <a:rPr lang="tr-TR" dirty="0" err="1" smtClean="0"/>
              <a:t>Magnezit</a:t>
            </a:r>
            <a:r>
              <a:rPr lang="tr-TR" dirty="0" smtClean="0"/>
              <a:t>: MgCO</a:t>
            </a:r>
            <a:r>
              <a:rPr lang="tr-TR" baseline="-25000" dirty="0" smtClean="0"/>
              <a:t>3</a:t>
            </a:r>
          </a:p>
          <a:p>
            <a:pPr>
              <a:buNone/>
            </a:pPr>
            <a:r>
              <a:rPr lang="tr-TR" dirty="0" smtClean="0"/>
              <a:t>Kireçtaşı: CaCO</a:t>
            </a:r>
            <a:r>
              <a:rPr lang="tr-TR" baseline="-25000" dirty="0" smtClean="0"/>
              <a:t>3</a:t>
            </a:r>
          </a:p>
          <a:p>
            <a:pPr>
              <a:buNone/>
            </a:pPr>
            <a:r>
              <a:rPr lang="tr-TR" dirty="0" err="1" smtClean="0"/>
              <a:t>Alumina</a:t>
            </a:r>
            <a:r>
              <a:rPr lang="tr-TR" dirty="0" smtClean="0"/>
              <a:t>: Al</a:t>
            </a:r>
            <a:r>
              <a:rPr lang="tr-TR" baseline="-25000" dirty="0" smtClean="0"/>
              <a:t>2</a:t>
            </a:r>
            <a:r>
              <a:rPr lang="tr-TR" dirty="0" smtClean="0"/>
              <a:t>CO</a:t>
            </a:r>
            <a:r>
              <a:rPr lang="tr-TR" baseline="-25000" dirty="0" smtClean="0"/>
              <a:t>3</a:t>
            </a:r>
          </a:p>
          <a:p>
            <a:pPr>
              <a:buNone/>
            </a:pPr>
            <a:r>
              <a:rPr lang="tr-TR" dirty="0" smtClean="0"/>
              <a:t>Talk(Tebeşir): CaCO</a:t>
            </a:r>
            <a:r>
              <a:rPr lang="tr-TR" baseline="-25000" dirty="0" smtClean="0"/>
              <a:t>3</a:t>
            </a:r>
          </a:p>
          <a:p>
            <a:pPr>
              <a:buNone/>
            </a:pPr>
            <a:r>
              <a:rPr lang="tr-TR" dirty="0" smtClean="0"/>
              <a:t>Dolomit: CaCO</a:t>
            </a:r>
            <a:r>
              <a:rPr lang="tr-TR" baseline="-25000" dirty="0" smtClean="0"/>
              <a:t>3</a:t>
            </a:r>
            <a:r>
              <a:rPr lang="tr-TR" dirty="0" smtClean="0"/>
              <a:t>.MgCO</a:t>
            </a:r>
            <a:r>
              <a:rPr lang="tr-TR" baseline="-25000" dirty="0" smtClean="0"/>
              <a:t>3</a:t>
            </a:r>
          </a:p>
          <a:p>
            <a:pPr>
              <a:buNone/>
            </a:pPr>
            <a:r>
              <a:rPr lang="tr-TR" dirty="0" err="1" smtClean="0"/>
              <a:t>Wollastonit</a:t>
            </a:r>
            <a:r>
              <a:rPr lang="tr-TR" dirty="0" smtClean="0"/>
              <a:t>: </a:t>
            </a:r>
            <a:r>
              <a:rPr lang="tr-TR" dirty="0" err="1" smtClean="0"/>
              <a:t>CaO</a:t>
            </a:r>
            <a:r>
              <a:rPr lang="tr-TR" dirty="0" smtClean="0"/>
              <a:t>.SiO</a:t>
            </a:r>
            <a:r>
              <a:rPr lang="tr-TR" baseline="-25000" dirty="0" smtClean="0"/>
              <a:t>2</a:t>
            </a:r>
          </a:p>
          <a:p>
            <a:pPr>
              <a:buNone/>
            </a:pPr>
            <a:r>
              <a:rPr lang="tr-TR" dirty="0" smtClean="0"/>
              <a:t>Boksit: Al</a:t>
            </a:r>
            <a:r>
              <a:rPr lang="tr-TR" baseline="-25000" dirty="0" smtClean="0"/>
              <a:t>2</a:t>
            </a:r>
            <a:r>
              <a:rPr lang="tr-TR" dirty="0" smtClean="0"/>
              <a:t>O</a:t>
            </a:r>
            <a:r>
              <a:rPr lang="tr-TR" baseline="-25000" dirty="0" smtClean="0"/>
              <a:t>3</a:t>
            </a:r>
            <a:r>
              <a:rPr lang="tr-TR" dirty="0" smtClean="0"/>
              <a:t>.H</a:t>
            </a:r>
            <a:r>
              <a:rPr lang="tr-TR" baseline="-25000" dirty="0" smtClean="0"/>
              <a:t>2</a:t>
            </a:r>
            <a:r>
              <a:rPr lang="tr-TR" dirty="0" smtClean="0"/>
              <a:t>O</a:t>
            </a:r>
          </a:p>
          <a:p>
            <a:pPr>
              <a:buNone/>
            </a:pPr>
            <a:r>
              <a:rPr lang="tr-TR" dirty="0" err="1" smtClean="0"/>
              <a:t>Korund</a:t>
            </a:r>
            <a:r>
              <a:rPr lang="tr-TR" dirty="0" smtClean="0"/>
              <a:t>: Al</a:t>
            </a:r>
            <a:r>
              <a:rPr lang="tr-TR" baseline="-25000" dirty="0" smtClean="0"/>
              <a:t>2</a:t>
            </a:r>
            <a:r>
              <a:rPr lang="tr-TR" dirty="0" smtClean="0"/>
              <a:t>O</a:t>
            </a:r>
            <a:r>
              <a:rPr lang="tr-TR" baseline="-25000" dirty="0" smtClean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3494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23902" y="0"/>
            <a:ext cx="10429948" cy="1214422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 err="1"/>
              <a:t>SeramİK</a:t>
            </a:r>
            <a:r>
              <a:rPr lang="tr-TR" sz="2400" b="1" dirty="0"/>
              <a:t> </a:t>
            </a:r>
            <a:r>
              <a:rPr lang="tr-TR" sz="2400" b="1" dirty="0" err="1"/>
              <a:t>Sanayİnİn</a:t>
            </a:r>
            <a:r>
              <a:rPr lang="tr-TR" sz="2400" b="1" dirty="0"/>
              <a:t> </a:t>
            </a:r>
            <a:r>
              <a:rPr lang="tr-TR" sz="2400" b="1" dirty="0" err="1"/>
              <a:t>İçİnde</a:t>
            </a:r>
            <a:r>
              <a:rPr lang="tr-TR" sz="2400" b="1" dirty="0"/>
              <a:t> Bulunduğu İş </a:t>
            </a:r>
            <a:r>
              <a:rPr lang="tr-TR" sz="2400" b="1" dirty="0" err="1"/>
              <a:t>KollarI</a:t>
            </a:r>
            <a:endParaRPr lang="tr-TR" sz="24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024034" y="1000108"/>
            <a:ext cx="8229600" cy="4929222"/>
          </a:xfrm>
        </p:spPr>
        <p:txBody>
          <a:bodyPr>
            <a:noAutofit/>
          </a:bodyPr>
          <a:lstStyle/>
          <a:p>
            <a:r>
              <a:rPr lang="tr-TR" sz="2400" dirty="0"/>
              <a:t>Yumuşak porselen</a:t>
            </a:r>
          </a:p>
          <a:p>
            <a:r>
              <a:rPr lang="tr-TR" sz="2400" dirty="0"/>
              <a:t>Sert porselen</a:t>
            </a:r>
          </a:p>
          <a:p>
            <a:r>
              <a:rPr lang="tr-TR" sz="2400" dirty="0"/>
              <a:t>Ateş kili </a:t>
            </a:r>
            <a:r>
              <a:rPr lang="tr-TR" sz="2400" dirty="0" err="1"/>
              <a:t>mamülleri</a:t>
            </a:r>
            <a:endParaRPr lang="tr-TR" sz="2400" dirty="0"/>
          </a:p>
          <a:p>
            <a:r>
              <a:rPr lang="tr-TR" sz="2400" dirty="0"/>
              <a:t>İnşaat malzemeleri </a:t>
            </a:r>
          </a:p>
          <a:p>
            <a:r>
              <a:rPr lang="tr-TR" sz="2400" dirty="0"/>
              <a:t>Beyaz fayans</a:t>
            </a:r>
          </a:p>
          <a:p>
            <a:r>
              <a:rPr lang="tr-TR" sz="2400" dirty="0"/>
              <a:t>Renkli fayans</a:t>
            </a:r>
          </a:p>
          <a:p>
            <a:r>
              <a:rPr lang="tr-TR" sz="2400" dirty="0"/>
              <a:t>Sert çini</a:t>
            </a:r>
          </a:p>
          <a:p>
            <a:r>
              <a:rPr lang="tr-TR" sz="2400" dirty="0"/>
              <a:t>Yarı pekişmiş çini</a:t>
            </a:r>
          </a:p>
          <a:p>
            <a:r>
              <a:rPr lang="tr-TR" sz="2400" dirty="0"/>
              <a:t>Pekişmiş çini</a:t>
            </a:r>
          </a:p>
          <a:p>
            <a:r>
              <a:rPr lang="tr-TR" sz="2400" dirty="0"/>
              <a:t>Kemik çini</a:t>
            </a:r>
          </a:p>
          <a:p>
            <a:r>
              <a:rPr lang="tr-TR" sz="2400" dirty="0"/>
              <a:t>Tek bileşenli seramikler</a:t>
            </a:r>
          </a:p>
          <a:p>
            <a:r>
              <a:rPr lang="tr-TR" sz="2400" dirty="0"/>
              <a:t>Isıya dayanıklı </a:t>
            </a:r>
            <a:r>
              <a:rPr lang="tr-TR" sz="2400" dirty="0" err="1"/>
              <a:t>mamüller</a:t>
            </a:r>
            <a:r>
              <a:rPr lang="tr-TR" sz="2400" dirty="0"/>
              <a:t>: </a:t>
            </a:r>
            <a:r>
              <a:rPr lang="tr-TR" sz="2400" dirty="0" err="1"/>
              <a:t>Alumina</a:t>
            </a:r>
            <a:r>
              <a:rPr lang="tr-TR" sz="2400" dirty="0"/>
              <a:t>-Silika, silika (SiO</a:t>
            </a:r>
            <a:r>
              <a:rPr lang="tr-TR" sz="2400" baseline="-25000" dirty="0"/>
              <a:t>2</a:t>
            </a:r>
            <a:r>
              <a:rPr lang="tr-TR" sz="2400" dirty="0"/>
              <a:t>), bazik, </a:t>
            </a:r>
            <a:r>
              <a:rPr lang="tr-TR" sz="2400" dirty="0" err="1"/>
              <a:t>şekillendirilemiş</a:t>
            </a:r>
            <a:r>
              <a:rPr lang="tr-TR" sz="2400" dirty="0"/>
              <a:t> </a:t>
            </a:r>
            <a:r>
              <a:rPr lang="tr-TR" sz="2400" dirty="0" err="1"/>
              <a:t>refrakter</a:t>
            </a:r>
            <a:r>
              <a:rPr lang="tr-TR" sz="2400" dirty="0"/>
              <a:t>, özel </a:t>
            </a:r>
            <a:r>
              <a:rPr lang="tr-TR" sz="2400" dirty="0" err="1"/>
              <a:t>refrakter</a:t>
            </a:r>
            <a:r>
              <a:rPr lang="tr-TR" sz="2400" dirty="0"/>
              <a:t>, izolasyon</a:t>
            </a:r>
          </a:p>
          <a:p>
            <a:pPr>
              <a:buNone/>
            </a:pPr>
            <a:endParaRPr lang="tr-TR" sz="1800" dirty="0"/>
          </a:p>
          <a:p>
            <a:pPr>
              <a:buNone/>
            </a:pPr>
            <a:r>
              <a:rPr lang="tr-TR" sz="1800" dirty="0"/>
              <a:t> 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209218765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154</Words>
  <Application>Microsoft Office PowerPoint</Application>
  <PresentationFormat>Geniş ekran</PresentationFormat>
  <Paragraphs>41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5</vt:i4>
      </vt:variant>
      <vt:variant>
        <vt:lpstr>Slayt Başlıkları</vt:lpstr>
      </vt:variant>
      <vt:variant>
        <vt:i4>5</vt:i4>
      </vt:variant>
    </vt:vector>
  </HeadingPairs>
  <TitlesOfParts>
    <vt:vector size="16" baseType="lpstr">
      <vt:lpstr>Arial</vt:lpstr>
      <vt:lpstr>Calibri</vt:lpstr>
      <vt:lpstr>Calibri Light</vt:lpstr>
      <vt:lpstr>Franklin Gothic Book</vt:lpstr>
      <vt:lpstr>Franklin Gothic Medium</vt:lpstr>
      <vt:lpstr>Wingdings 2</vt:lpstr>
      <vt:lpstr>Office Teması</vt:lpstr>
      <vt:lpstr>Gezinti</vt:lpstr>
      <vt:lpstr>1_Gezinti</vt:lpstr>
      <vt:lpstr>2_Gezinti</vt:lpstr>
      <vt:lpstr>3_Gezinti</vt:lpstr>
      <vt:lpstr>TOPRAK TEKNOLOJİSİ g</vt:lpstr>
      <vt:lpstr>TOPRAK TEKNOLOJİSİ</vt:lpstr>
      <vt:lpstr>Seramİk YapImInda KullanIlan Hammaddeler</vt:lpstr>
      <vt:lpstr>PowerPoint Sunusu</vt:lpstr>
      <vt:lpstr>SeramİK Sanayİnİn İçİnde Bulunduğu İş KollarI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TOPRAK TEKNOLOJİSİ giriş</dc:title>
  <dc:creator>a a</dc:creator>
  <cp:lastModifiedBy>a a</cp:lastModifiedBy>
  <cp:revision>4</cp:revision>
  <dcterms:created xsi:type="dcterms:W3CDTF">2020-04-28T13:24:15Z</dcterms:created>
  <dcterms:modified xsi:type="dcterms:W3CDTF">2020-04-28T13:26:42Z</dcterms:modified>
</cp:coreProperties>
</file>