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7" r:id="rId6"/>
    <p:sldId id="259" r:id="rId7"/>
    <p:sldId id="261" r:id="rId8"/>
    <p:sldId id="263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154</Words>
  <Application>Microsoft Office PowerPoint</Application>
  <PresentationFormat>Geniş ekran</PresentationFormat>
  <Paragraphs>41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1_Gezinti</vt:lpstr>
      <vt:lpstr>2_Gezinti</vt:lpstr>
      <vt:lpstr>3_Gezinti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4</cp:revision>
  <dcterms:created xsi:type="dcterms:W3CDTF">2020-04-28T13:24:15Z</dcterms:created>
  <dcterms:modified xsi:type="dcterms:W3CDTF">2020-04-28T13:26:42Z</dcterms:modified>
</cp:coreProperties>
</file>