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4005D8-7AD4-4144-996F-745C81A53CF8}" v="28" dt="2021-02-22T00:58:34.862"/>
    <p1510:client id="{AD2D008D-3D09-4996-826D-C11AEA2D441B}" v="7" dt="2021-02-22T01:06:13.1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4660"/>
  </p:normalViewPr>
  <p:slideViewPr>
    <p:cSldViewPr snapToGrid="0">
      <p:cViewPr varScale="1">
        <p:scale>
          <a:sx n="86" d="100"/>
          <a:sy n="86" d="100"/>
        </p:scale>
        <p:origin x="54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zim Sedat SIRMEN" userId="73af17368f4a9938" providerId="LiveId" clId="{2F4005D8-7AD4-4144-996F-745C81A53CF8}"/>
    <pc:docChg chg="custSel addSld delSld modSld">
      <pc:chgData name="Kazim Sedat SIRMEN" userId="73af17368f4a9938" providerId="LiveId" clId="{2F4005D8-7AD4-4144-996F-745C81A53CF8}" dt="2021-02-22T00:58:42.190" v="2305" actId="207"/>
      <pc:docMkLst>
        <pc:docMk/>
      </pc:docMkLst>
      <pc:sldChg chg="addSp modSp mod">
        <pc:chgData name="Kazim Sedat SIRMEN" userId="73af17368f4a9938" providerId="LiveId" clId="{2F4005D8-7AD4-4144-996F-745C81A53CF8}" dt="2021-02-22T00:58:42.190" v="2305" actId="207"/>
        <pc:sldMkLst>
          <pc:docMk/>
          <pc:sldMk cId="678400992" sldId="256"/>
        </pc:sldMkLst>
        <pc:spChg chg="mod">
          <ac:chgData name="Kazim Sedat SIRMEN" userId="73af17368f4a9938" providerId="LiveId" clId="{2F4005D8-7AD4-4144-996F-745C81A53CF8}" dt="2021-02-22T00:58:17.301" v="2298" actId="20577"/>
          <ac:spMkLst>
            <pc:docMk/>
            <pc:sldMk cId="678400992" sldId="256"/>
            <ac:spMk id="2" creationId="{D51F152D-A5B9-4737-8296-7F0FEE12C6C9}"/>
          </ac:spMkLst>
        </pc:spChg>
        <pc:spChg chg="mod">
          <ac:chgData name="Kazim Sedat SIRMEN" userId="73af17368f4a9938" providerId="LiveId" clId="{2F4005D8-7AD4-4144-996F-745C81A53CF8}" dt="2021-02-21T22:50:19.887" v="1486" actId="688"/>
          <ac:spMkLst>
            <pc:docMk/>
            <pc:sldMk cId="678400992" sldId="256"/>
            <ac:spMk id="4" creationId="{86020B8B-9733-4BAF-B680-9EAF11803695}"/>
          </ac:spMkLst>
        </pc:spChg>
        <pc:spChg chg="add mod">
          <ac:chgData name="Kazim Sedat SIRMEN" userId="73af17368f4a9938" providerId="LiveId" clId="{2F4005D8-7AD4-4144-996F-745C81A53CF8}" dt="2021-02-22T00:58:42.190" v="2305" actId="207"/>
          <ac:spMkLst>
            <pc:docMk/>
            <pc:sldMk cId="678400992" sldId="256"/>
            <ac:spMk id="5" creationId="{C8728E36-E957-41C0-BDEC-B952E54DE3C6}"/>
          </ac:spMkLst>
        </pc:spChg>
      </pc:sldChg>
      <pc:sldChg chg="modSp del mod">
        <pc:chgData name="Kazim Sedat SIRMEN" userId="73af17368f4a9938" providerId="LiveId" clId="{2F4005D8-7AD4-4144-996F-745C81A53CF8}" dt="2021-02-22T00:57:37.737" v="2285" actId="2696"/>
        <pc:sldMkLst>
          <pc:docMk/>
          <pc:sldMk cId="1343741892" sldId="257"/>
        </pc:sldMkLst>
        <pc:spChg chg="mod">
          <ac:chgData name="Kazim Sedat SIRMEN" userId="73af17368f4a9938" providerId="LiveId" clId="{2F4005D8-7AD4-4144-996F-745C81A53CF8}" dt="2021-02-22T00:13:00.268" v="2199" actId="20577"/>
          <ac:spMkLst>
            <pc:docMk/>
            <pc:sldMk cId="1343741892" sldId="257"/>
            <ac:spMk id="2" creationId="{9681206C-7267-494C-9929-F2D18B5832A1}"/>
          </ac:spMkLst>
        </pc:spChg>
        <pc:spChg chg="mod">
          <ac:chgData name="Kazim Sedat SIRMEN" userId="73af17368f4a9938" providerId="LiveId" clId="{2F4005D8-7AD4-4144-996F-745C81A53CF8}" dt="2021-02-22T00:13:27.201" v="2203" actId="255"/>
          <ac:spMkLst>
            <pc:docMk/>
            <pc:sldMk cId="1343741892" sldId="257"/>
            <ac:spMk id="3" creationId="{B5DE72D4-063A-4A22-AC95-9308D8849DA1}"/>
          </ac:spMkLst>
        </pc:spChg>
      </pc:sldChg>
      <pc:sldChg chg="modSp del mod">
        <pc:chgData name="Kazim Sedat SIRMEN" userId="73af17368f4a9938" providerId="LiveId" clId="{2F4005D8-7AD4-4144-996F-745C81A53CF8}" dt="2021-02-22T00:57:45.603" v="2288" actId="2696"/>
        <pc:sldMkLst>
          <pc:docMk/>
          <pc:sldMk cId="2939606238" sldId="258"/>
        </pc:sldMkLst>
        <pc:spChg chg="mod">
          <ac:chgData name="Kazim Sedat SIRMEN" userId="73af17368f4a9938" providerId="LiveId" clId="{2F4005D8-7AD4-4144-996F-745C81A53CF8}" dt="2021-02-22T00:13:40.695" v="2223" actId="20577"/>
          <ac:spMkLst>
            <pc:docMk/>
            <pc:sldMk cId="2939606238" sldId="258"/>
            <ac:spMk id="2" creationId="{C9BBD11C-4ECF-4447-8D51-56D89BA2B930}"/>
          </ac:spMkLst>
        </pc:spChg>
        <pc:spChg chg="mod">
          <ac:chgData name="Kazim Sedat SIRMEN" userId="73af17368f4a9938" providerId="LiveId" clId="{2F4005D8-7AD4-4144-996F-745C81A53CF8}" dt="2021-02-22T00:14:24.214" v="2229" actId="207"/>
          <ac:spMkLst>
            <pc:docMk/>
            <pc:sldMk cId="2939606238" sldId="258"/>
            <ac:spMk id="3" creationId="{4EFB9C4C-38CD-4C73-B14E-7DD8F9F40BED}"/>
          </ac:spMkLst>
        </pc:spChg>
      </pc:sldChg>
      <pc:sldChg chg="modSp new del mod">
        <pc:chgData name="Kazim Sedat SIRMEN" userId="73af17368f4a9938" providerId="LiveId" clId="{2F4005D8-7AD4-4144-996F-745C81A53CF8}" dt="2021-02-21T22:46:50.780" v="1446" actId="2696"/>
        <pc:sldMkLst>
          <pc:docMk/>
          <pc:sldMk cId="995260962" sldId="259"/>
        </pc:sldMkLst>
        <pc:spChg chg="mod">
          <ac:chgData name="Kazim Sedat SIRMEN" userId="73af17368f4a9938" providerId="LiveId" clId="{2F4005D8-7AD4-4144-996F-745C81A53CF8}" dt="2021-02-21T22:00:03.854" v="999" actId="20577"/>
          <ac:spMkLst>
            <pc:docMk/>
            <pc:sldMk cId="995260962" sldId="259"/>
            <ac:spMk id="2" creationId="{C28D0571-71AE-4B66-959B-6FBBC9C1A71E}"/>
          </ac:spMkLst>
        </pc:spChg>
        <pc:spChg chg="mod">
          <ac:chgData name="Kazim Sedat SIRMEN" userId="73af17368f4a9938" providerId="LiveId" clId="{2F4005D8-7AD4-4144-996F-745C81A53CF8}" dt="2021-02-21T22:05:54.227" v="1135" actId="20577"/>
          <ac:spMkLst>
            <pc:docMk/>
            <pc:sldMk cId="995260962" sldId="259"/>
            <ac:spMk id="3" creationId="{11E8A7DA-2234-4AFA-AC63-EE5199AB6487}"/>
          </ac:spMkLst>
        </pc:spChg>
      </pc:sldChg>
      <pc:sldChg chg="modSp new del mod">
        <pc:chgData name="Kazim Sedat SIRMEN" userId="73af17368f4a9938" providerId="LiveId" clId="{2F4005D8-7AD4-4144-996F-745C81A53CF8}" dt="2021-02-22T00:57:43.397" v="2287" actId="2696"/>
        <pc:sldMkLst>
          <pc:docMk/>
          <pc:sldMk cId="2848298763" sldId="259"/>
        </pc:sldMkLst>
        <pc:spChg chg="mod">
          <ac:chgData name="Kazim Sedat SIRMEN" userId="73af17368f4a9938" providerId="LiveId" clId="{2F4005D8-7AD4-4144-996F-745C81A53CF8}" dt="2021-02-22T00:14:38.601" v="2249" actId="20577"/>
          <ac:spMkLst>
            <pc:docMk/>
            <pc:sldMk cId="2848298763" sldId="259"/>
            <ac:spMk id="2" creationId="{D9F595EF-BC72-4C00-B658-1918A2AE86A4}"/>
          </ac:spMkLst>
        </pc:spChg>
        <pc:spChg chg="mod">
          <ac:chgData name="Kazim Sedat SIRMEN" userId="73af17368f4a9938" providerId="LiveId" clId="{2F4005D8-7AD4-4144-996F-745C81A53CF8}" dt="2021-02-22T00:15:21.290" v="2260" actId="123"/>
          <ac:spMkLst>
            <pc:docMk/>
            <pc:sldMk cId="2848298763" sldId="259"/>
            <ac:spMk id="3" creationId="{86C39B3F-D705-4086-AC89-C89B5F59D63E}"/>
          </ac:spMkLst>
        </pc:spChg>
      </pc:sldChg>
      <pc:sldChg chg="del">
        <pc:chgData name="Kazim Sedat SIRMEN" userId="73af17368f4a9938" providerId="LiveId" clId="{2F4005D8-7AD4-4144-996F-745C81A53CF8}" dt="2021-02-21T02:27:21.910" v="245" actId="2696"/>
        <pc:sldMkLst>
          <pc:docMk/>
          <pc:sldMk cId="814820300" sldId="260"/>
        </pc:sldMkLst>
      </pc:sldChg>
      <pc:sldChg chg="modSp new del mod">
        <pc:chgData name="Kazim Sedat SIRMEN" userId="73af17368f4a9938" providerId="LiveId" clId="{2F4005D8-7AD4-4144-996F-745C81A53CF8}" dt="2021-02-21T22:46:53.252" v="1447" actId="2696"/>
        <pc:sldMkLst>
          <pc:docMk/>
          <pc:sldMk cId="3252902471" sldId="260"/>
        </pc:sldMkLst>
        <pc:spChg chg="mod">
          <ac:chgData name="Kazim Sedat SIRMEN" userId="73af17368f4a9938" providerId="LiveId" clId="{2F4005D8-7AD4-4144-996F-745C81A53CF8}" dt="2021-02-21T22:07:58.776" v="1150" actId="20577"/>
          <ac:spMkLst>
            <pc:docMk/>
            <pc:sldMk cId="3252902471" sldId="260"/>
            <ac:spMk id="2" creationId="{4DB48EEB-1B3E-4B30-B4E0-29D88B7D292F}"/>
          </ac:spMkLst>
        </pc:spChg>
        <pc:spChg chg="mod">
          <ac:chgData name="Kazim Sedat SIRMEN" userId="73af17368f4a9938" providerId="LiveId" clId="{2F4005D8-7AD4-4144-996F-745C81A53CF8}" dt="2021-02-21T22:10:02.431" v="1158"/>
          <ac:spMkLst>
            <pc:docMk/>
            <pc:sldMk cId="3252902471" sldId="260"/>
            <ac:spMk id="3" creationId="{1A6C0121-AFE6-48FE-BB82-CBEBB3B614CC}"/>
          </ac:spMkLst>
        </pc:spChg>
      </pc:sldChg>
      <pc:sldChg chg="modSp new del mod">
        <pc:chgData name="Kazim Sedat SIRMEN" userId="73af17368f4a9938" providerId="LiveId" clId="{2F4005D8-7AD4-4144-996F-745C81A53CF8}" dt="2021-02-22T00:57:40.914" v="2286" actId="2696"/>
        <pc:sldMkLst>
          <pc:docMk/>
          <pc:sldMk cId="4085203087" sldId="260"/>
        </pc:sldMkLst>
        <pc:spChg chg="mod">
          <ac:chgData name="Kazim Sedat SIRMEN" userId="73af17368f4a9938" providerId="LiveId" clId="{2F4005D8-7AD4-4144-996F-745C81A53CF8}" dt="2021-02-22T00:52:29.634" v="2264"/>
          <ac:spMkLst>
            <pc:docMk/>
            <pc:sldMk cId="4085203087" sldId="260"/>
            <ac:spMk id="2" creationId="{3847DC5B-7D6C-47DE-B32C-AF8B5764364E}"/>
          </ac:spMkLst>
        </pc:spChg>
        <pc:spChg chg="mod">
          <ac:chgData name="Kazim Sedat SIRMEN" userId="73af17368f4a9938" providerId="LiveId" clId="{2F4005D8-7AD4-4144-996F-745C81A53CF8}" dt="2021-02-22T00:52:10.152" v="2263" actId="207"/>
          <ac:spMkLst>
            <pc:docMk/>
            <pc:sldMk cId="4085203087" sldId="260"/>
            <ac:spMk id="3" creationId="{21FCA279-D1AD-402C-8C27-D2132AABA714}"/>
          </ac:spMkLst>
        </pc:spChg>
      </pc:sldChg>
      <pc:sldChg chg="modSp new del mod">
        <pc:chgData name="Kazim Sedat SIRMEN" userId="73af17368f4a9938" providerId="LiveId" clId="{2F4005D8-7AD4-4144-996F-745C81A53CF8}" dt="2021-02-22T00:57:47.946" v="2289" actId="2696"/>
        <pc:sldMkLst>
          <pc:docMk/>
          <pc:sldMk cId="1616002984" sldId="261"/>
        </pc:sldMkLst>
        <pc:spChg chg="mod">
          <ac:chgData name="Kazim Sedat SIRMEN" userId="73af17368f4a9938" providerId="LiveId" clId="{2F4005D8-7AD4-4144-996F-745C81A53CF8}" dt="2021-02-22T00:52:49.712" v="2265"/>
          <ac:spMkLst>
            <pc:docMk/>
            <pc:sldMk cId="1616002984" sldId="261"/>
            <ac:spMk id="2" creationId="{BDD8499F-E3D0-467D-B66B-87FFC7BDDD50}"/>
          </ac:spMkLst>
        </pc:spChg>
        <pc:spChg chg="mod">
          <ac:chgData name="Kazim Sedat SIRMEN" userId="73af17368f4a9938" providerId="LiveId" clId="{2F4005D8-7AD4-4144-996F-745C81A53CF8}" dt="2021-02-22T00:53:16.748" v="2269" actId="207"/>
          <ac:spMkLst>
            <pc:docMk/>
            <pc:sldMk cId="1616002984" sldId="261"/>
            <ac:spMk id="3" creationId="{F2073FB6-FF87-4B49-91B2-B9558F7C28F1}"/>
          </ac:spMkLst>
        </pc:spChg>
      </pc:sldChg>
      <pc:sldChg chg="del">
        <pc:chgData name="Kazim Sedat SIRMEN" userId="73af17368f4a9938" providerId="LiveId" clId="{2F4005D8-7AD4-4144-996F-745C81A53CF8}" dt="2021-02-21T02:27:24.615" v="246" actId="2696"/>
        <pc:sldMkLst>
          <pc:docMk/>
          <pc:sldMk cId="2974159861" sldId="261"/>
        </pc:sldMkLst>
      </pc:sldChg>
      <pc:sldChg chg="modSp new del mod">
        <pc:chgData name="Kazim Sedat SIRMEN" userId="73af17368f4a9938" providerId="LiveId" clId="{2F4005D8-7AD4-4144-996F-745C81A53CF8}" dt="2021-02-21T22:46:55.825" v="1448" actId="2696"/>
        <pc:sldMkLst>
          <pc:docMk/>
          <pc:sldMk cId="4019311233" sldId="261"/>
        </pc:sldMkLst>
        <pc:spChg chg="mod">
          <ac:chgData name="Kazim Sedat SIRMEN" userId="73af17368f4a9938" providerId="LiveId" clId="{2F4005D8-7AD4-4144-996F-745C81A53CF8}" dt="2021-02-21T22:10:20.431" v="1167" actId="207"/>
          <ac:spMkLst>
            <pc:docMk/>
            <pc:sldMk cId="4019311233" sldId="261"/>
            <ac:spMk id="2" creationId="{6ABA29C8-91B4-4DC3-99ED-93E6D2540F31}"/>
          </ac:spMkLst>
        </pc:spChg>
        <pc:spChg chg="mod">
          <ac:chgData name="Kazim Sedat SIRMEN" userId="73af17368f4a9938" providerId="LiveId" clId="{2F4005D8-7AD4-4144-996F-745C81A53CF8}" dt="2021-02-21T22:10:42.032" v="1169"/>
          <ac:spMkLst>
            <pc:docMk/>
            <pc:sldMk cId="4019311233" sldId="261"/>
            <ac:spMk id="3" creationId="{DDE19F83-FA86-464B-AF25-7D2886F5D261}"/>
          </ac:spMkLst>
        </pc:spChg>
      </pc:sldChg>
      <pc:sldChg chg="del">
        <pc:chgData name="Kazim Sedat SIRMEN" userId="73af17368f4a9938" providerId="LiveId" clId="{2F4005D8-7AD4-4144-996F-745C81A53CF8}" dt="2021-02-21T02:27:28.536" v="247" actId="2696"/>
        <pc:sldMkLst>
          <pc:docMk/>
          <pc:sldMk cId="538053391" sldId="262"/>
        </pc:sldMkLst>
      </pc:sldChg>
      <pc:sldChg chg="modSp new del mod">
        <pc:chgData name="Kazim Sedat SIRMEN" userId="73af17368f4a9938" providerId="LiveId" clId="{2F4005D8-7AD4-4144-996F-745C81A53CF8}" dt="2021-02-22T00:57:50.127" v="2290" actId="2696"/>
        <pc:sldMkLst>
          <pc:docMk/>
          <pc:sldMk cId="667955652" sldId="262"/>
        </pc:sldMkLst>
        <pc:spChg chg="mod">
          <ac:chgData name="Kazim Sedat SIRMEN" userId="73af17368f4a9938" providerId="LiveId" clId="{2F4005D8-7AD4-4144-996F-745C81A53CF8}" dt="2021-02-22T00:53:41.197" v="2273" actId="122"/>
          <ac:spMkLst>
            <pc:docMk/>
            <pc:sldMk cId="667955652" sldId="262"/>
            <ac:spMk id="2" creationId="{11DE2210-D76D-4C76-B2EC-E0EBE53262E5}"/>
          </ac:spMkLst>
        </pc:spChg>
        <pc:spChg chg="mod">
          <ac:chgData name="Kazim Sedat SIRMEN" userId="73af17368f4a9938" providerId="LiveId" clId="{2F4005D8-7AD4-4144-996F-745C81A53CF8}" dt="2021-02-22T00:54:08.757" v="2276" actId="123"/>
          <ac:spMkLst>
            <pc:docMk/>
            <pc:sldMk cId="667955652" sldId="262"/>
            <ac:spMk id="3" creationId="{B1E8C1F3-47FE-4215-89E0-705F83BFBF55}"/>
          </ac:spMkLst>
        </pc:spChg>
      </pc:sldChg>
      <pc:sldChg chg="modSp new del mod">
        <pc:chgData name="Kazim Sedat SIRMEN" userId="73af17368f4a9938" providerId="LiveId" clId="{2F4005D8-7AD4-4144-996F-745C81A53CF8}" dt="2021-02-21T22:46:59.001" v="1449" actId="2696"/>
        <pc:sldMkLst>
          <pc:docMk/>
          <pc:sldMk cId="853853792" sldId="262"/>
        </pc:sldMkLst>
        <pc:spChg chg="mod">
          <ac:chgData name="Kazim Sedat SIRMEN" userId="73af17368f4a9938" providerId="LiveId" clId="{2F4005D8-7AD4-4144-996F-745C81A53CF8}" dt="2021-02-21T22:12:54.775" v="1227" actId="20577"/>
          <ac:spMkLst>
            <pc:docMk/>
            <pc:sldMk cId="853853792" sldId="262"/>
            <ac:spMk id="2" creationId="{D42D3277-DC89-4BBE-909C-6729557F7617}"/>
          </ac:spMkLst>
        </pc:spChg>
        <pc:spChg chg="mod">
          <ac:chgData name="Kazim Sedat SIRMEN" userId="73af17368f4a9938" providerId="LiveId" clId="{2F4005D8-7AD4-4144-996F-745C81A53CF8}" dt="2021-02-21T22:15:48.375" v="1358" actId="20577"/>
          <ac:spMkLst>
            <pc:docMk/>
            <pc:sldMk cId="853853792" sldId="262"/>
            <ac:spMk id="3" creationId="{0CC790A2-E191-4ED6-B7E3-21F3458EC10B}"/>
          </ac:spMkLst>
        </pc:spChg>
      </pc:sldChg>
      <pc:sldChg chg="modSp new del mod">
        <pc:chgData name="Kazim Sedat SIRMEN" userId="73af17368f4a9938" providerId="LiveId" clId="{2F4005D8-7AD4-4144-996F-745C81A53CF8}" dt="2021-02-22T00:08:17.791" v="2092" actId="2696"/>
        <pc:sldMkLst>
          <pc:docMk/>
          <pc:sldMk cId="1534261781" sldId="262"/>
        </pc:sldMkLst>
        <pc:spChg chg="mod">
          <ac:chgData name="Kazim Sedat SIRMEN" userId="73af17368f4a9938" providerId="LiveId" clId="{2F4005D8-7AD4-4144-996F-745C81A53CF8}" dt="2021-02-21T23:55:37.344" v="1825" actId="20577"/>
          <ac:spMkLst>
            <pc:docMk/>
            <pc:sldMk cId="1534261781" sldId="262"/>
            <ac:spMk id="2" creationId="{EE11FCC7-1A0C-4C63-B525-4CB8454D95DC}"/>
          </ac:spMkLst>
        </pc:spChg>
        <pc:spChg chg="mod">
          <ac:chgData name="Kazim Sedat SIRMEN" userId="73af17368f4a9938" providerId="LiveId" clId="{2F4005D8-7AD4-4144-996F-745C81A53CF8}" dt="2021-02-21T23:55:26.806" v="1809" actId="27636"/>
          <ac:spMkLst>
            <pc:docMk/>
            <pc:sldMk cId="1534261781" sldId="262"/>
            <ac:spMk id="3" creationId="{AD8FAB1F-EA12-4B44-AE95-E1F3B5E089B8}"/>
          </ac:spMkLst>
        </pc:spChg>
      </pc:sldChg>
      <pc:sldChg chg="del">
        <pc:chgData name="Kazim Sedat SIRMEN" userId="73af17368f4a9938" providerId="LiveId" clId="{2F4005D8-7AD4-4144-996F-745C81A53CF8}" dt="2021-02-21T02:27:34.465" v="248" actId="2696"/>
        <pc:sldMkLst>
          <pc:docMk/>
          <pc:sldMk cId="420155745" sldId="263"/>
        </pc:sldMkLst>
      </pc:sldChg>
      <pc:sldChg chg="modSp new del mod">
        <pc:chgData name="Kazim Sedat SIRMEN" userId="73af17368f4a9938" providerId="LiveId" clId="{2F4005D8-7AD4-4144-996F-745C81A53CF8}" dt="2021-02-22T00:57:52.409" v="2291" actId="2696"/>
        <pc:sldMkLst>
          <pc:docMk/>
          <pc:sldMk cId="571760291" sldId="263"/>
        </pc:sldMkLst>
        <pc:spChg chg="mod">
          <ac:chgData name="Kazim Sedat SIRMEN" userId="73af17368f4a9938" providerId="LiveId" clId="{2F4005D8-7AD4-4144-996F-745C81A53CF8}" dt="2021-02-22T00:54:29.391" v="2280" actId="207"/>
          <ac:spMkLst>
            <pc:docMk/>
            <pc:sldMk cId="571760291" sldId="263"/>
            <ac:spMk id="2" creationId="{9F1456F9-48CA-4A5D-843D-59AC635FEBD8}"/>
          </ac:spMkLst>
        </pc:spChg>
        <pc:spChg chg="mod">
          <ac:chgData name="Kazim Sedat SIRMEN" userId="73af17368f4a9938" providerId="LiveId" clId="{2F4005D8-7AD4-4144-996F-745C81A53CF8}" dt="2021-02-22T00:54:53.229" v="2284" actId="207"/>
          <ac:spMkLst>
            <pc:docMk/>
            <pc:sldMk cId="571760291" sldId="263"/>
            <ac:spMk id="3" creationId="{C4468347-885C-4A36-885B-BE8AD7EDA319}"/>
          </ac:spMkLst>
        </pc:spChg>
      </pc:sldChg>
      <pc:sldChg chg="modSp new del mod">
        <pc:chgData name="Kazim Sedat SIRMEN" userId="73af17368f4a9938" providerId="LiveId" clId="{2F4005D8-7AD4-4144-996F-745C81A53CF8}" dt="2021-02-22T00:08:15.438" v="2091" actId="2696"/>
        <pc:sldMkLst>
          <pc:docMk/>
          <pc:sldMk cId="3144049608" sldId="263"/>
        </pc:sldMkLst>
        <pc:spChg chg="mod">
          <ac:chgData name="Kazim Sedat SIRMEN" userId="73af17368f4a9938" providerId="LiveId" clId="{2F4005D8-7AD4-4144-996F-745C81A53CF8}" dt="2021-02-21T23:56:35.919" v="1875" actId="207"/>
          <ac:spMkLst>
            <pc:docMk/>
            <pc:sldMk cId="3144049608" sldId="263"/>
            <ac:spMk id="2" creationId="{DA6517AD-283C-4EA6-9939-D5D8652F5235}"/>
          </ac:spMkLst>
        </pc:spChg>
        <pc:spChg chg="mod">
          <ac:chgData name="Kazim Sedat SIRMEN" userId="73af17368f4a9938" providerId="LiveId" clId="{2F4005D8-7AD4-4144-996F-745C81A53CF8}" dt="2021-02-21T23:55:56.448" v="1827"/>
          <ac:spMkLst>
            <pc:docMk/>
            <pc:sldMk cId="3144049608" sldId="263"/>
            <ac:spMk id="3" creationId="{71DAEA43-F33A-4ED2-9E94-3EDBB48F54AD}"/>
          </ac:spMkLst>
        </pc:spChg>
      </pc:sldChg>
      <pc:sldChg chg="modSp new del mod">
        <pc:chgData name="Kazim Sedat SIRMEN" userId="73af17368f4a9938" providerId="LiveId" clId="{2F4005D8-7AD4-4144-996F-745C81A53CF8}" dt="2021-02-22T00:07:01.758" v="2048" actId="2696"/>
        <pc:sldMkLst>
          <pc:docMk/>
          <pc:sldMk cId="1861485087" sldId="264"/>
        </pc:sldMkLst>
        <pc:spChg chg="mod">
          <ac:chgData name="Kazim Sedat SIRMEN" userId="73af17368f4a9938" providerId="LiveId" clId="{2F4005D8-7AD4-4144-996F-745C81A53CF8}" dt="2021-02-21T23:58:53.675" v="1882" actId="122"/>
          <ac:spMkLst>
            <pc:docMk/>
            <pc:sldMk cId="1861485087" sldId="264"/>
            <ac:spMk id="2" creationId="{236CD234-2644-4D8C-A78E-B03ED7A0CA49}"/>
          </ac:spMkLst>
        </pc:spChg>
        <pc:spChg chg="mod">
          <ac:chgData name="Kazim Sedat SIRMEN" userId="73af17368f4a9938" providerId="LiveId" clId="{2F4005D8-7AD4-4144-996F-745C81A53CF8}" dt="2021-02-21T23:58:24.801" v="1878"/>
          <ac:spMkLst>
            <pc:docMk/>
            <pc:sldMk cId="1861485087" sldId="264"/>
            <ac:spMk id="3" creationId="{FCD40536-A876-40FD-AA6B-1F23382D42D8}"/>
          </ac:spMkLst>
        </pc:spChg>
      </pc:sldChg>
      <pc:sldChg chg="modSp new del mod">
        <pc:chgData name="Kazim Sedat SIRMEN" userId="73af17368f4a9938" providerId="LiveId" clId="{2F4005D8-7AD4-4144-996F-745C81A53CF8}" dt="2021-02-22T00:06:59.286" v="2047" actId="2696"/>
        <pc:sldMkLst>
          <pc:docMk/>
          <pc:sldMk cId="1358622296" sldId="265"/>
        </pc:sldMkLst>
        <pc:spChg chg="mod">
          <ac:chgData name="Kazim Sedat SIRMEN" userId="73af17368f4a9938" providerId="LiveId" clId="{2F4005D8-7AD4-4144-996F-745C81A53CF8}" dt="2021-02-21T23:59:49.233" v="1938" actId="207"/>
          <ac:spMkLst>
            <pc:docMk/>
            <pc:sldMk cId="1358622296" sldId="265"/>
            <ac:spMk id="2" creationId="{8B25BD09-CBF1-472E-851F-BF90E1367CDA}"/>
          </ac:spMkLst>
        </pc:spChg>
        <pc:spChg chg="mod">
          <ac:chgData name="Kazim Sedat SIRMEN" userId="73af17368f4a9938" providerId="LiveId" clId="{2F4005D8-7AD4-4144-996F-745C81A53CF8}" dt="2021-02-22T00:00:02.593" v="1939"/>
          <ac:spMkLst>
            <pc:docMk/>
            <pc:sldMk cId="1358622296" sldId="265"/>
            <ac:spMk id="3" creationId="{4ECF2183-C45C-455F-8E1E-71C610BBA0BD}"/>
          </ac:spMkLst>
        </pc:spChg>
      </pc:sldChg>
    </pc:docChg>
  </pc:docChgLst>
  <pc:docChgLst>
    <pc:chgData name="Kazim Sedat SIRMEN" userId="73af17368f4a9938" providerId="LiveId" clId="{A94FC0CE-60F9-4D0D-821A-361AE20AE53B}"/>
    <pc:docChg chg="custSel addSld delSld modSld">
      <pc:chgData name="Kazim Sedat SIRMEN" userId="73af17368f4a9938" providerId="LiveId" clId="{A94FC0CE-60F9-4D0D-821A-361AE20AE53B}" dt="2021-02-21T01:47:52.393" v="1013" actId="20577"/>
      <pc:docMkLst>
        <pc:docMk/>
      </pc:docMkLst>
      <pc:sldChg chg="addSp delSp modSp mod">
        <pc:chgData name="Kazim Sedat SIRMEN" userId="73af17368f4a9938" providerId="LiveId" clId="{A94FC0CE-60F9-4D0D-821A-361AE20AE53B}" dt="2021-02-20T23:36:40.814" v="24" actId="207"/>
        <pc:sldMkLst>
          <pc:docMk/>
          <pc:sldMk cId="678400992" sldId="256"/>
        </pc:sldMkLst>
        <pc:spChg chg="mod">
          <ac:chgData name="Kazim Sedat SIRMEN" userId="73af17368f4a9938" providerId="LiveId" clId="{A94FC0CE-60F9-4D0D-821A-361AE20AE53B}" dt="2021-02-20T23:32:29.602" v="11" actId="20577"/>
          <ac:spMkLst>
            <pc:docMk/>
            <pc:sldMk cId="678400992" sldId="256"/>
            <ac:spMk id="2" creationId="{D51F152D-A5B9-4737-8296-7F0FEE12C6C9}"/>
          </ac:spMkLst>
        </pc:spChg>
        <pc:spChg chg="del mod">
          <ac:chgData name="Kazim Sedat SIRMEN" userId="73af17368f4a9938" providerId="LiveId" clId="{A94FC0CE-60F9-4D0D-821A-361AE20AE53B}" dt="2021-02-20T23:35:39.179" v="14"/>
          <ac:spMkLst>
            <pc:docMk/>
            <pc:sldMk cId="678400992" sldId="256"/>
            <ac:spMk id="3" creationId="{BFF7386C-EC69-4A1B-A43B-A9397541F4AA}"/>
          </ac:spMkLst>
        </pc:spChg>
        <pc:spChg chg="add mod">
          <ac:chgData name="Kazim Sedat SIRMEN" userId="73af17368f4a9938" providerId="LiveId" clId="{A94FC0CE-60F9-4D0D-821A-361AE20AE53B}" dt="2021-02-20T23:36:40.814" v="24" actId="207"/>
          <ac:spMkLst>
            <pc:docMk/>
            <pc:sldMk cId="678400992" sldId="256"/>
            <ac:spMk id="4" creationId="{86020B8B-9733-4BAF-B680-9EAF11803695}"/>
          </ac:spMkLst>
        </pc:spChg>
      </pc:sldChg>
      <pc:sldChg chg="modSp mod">
        <pc:chgData name="Kazim Sedat SIRMEN" userId="73af17368f4a9938" providerId="LiveId" clId="{A94FC0CE-60F9-4D0D-821A-361AE20AE53B}" dt="2021-02-20T23:45:30.275" v="229" actId="123"/>
        <pc:sldMkLst>
          <pc:docMk/>
          <pc:sldMk cId="1343741892" sldId="257"/>
        </pc:sldMkLst>
        <pc:spChg chg="mod">
          <ac:chgData name="Kazim Sedat SIRMEN" userId="73af17368f4a9938" providerId="LiveId" clId="{A94FC0CE-60F9-4D0D-821A-361AE20AE53B}" dt="2021-02-20T23:38:01.947" v="82" actId="20577"/>
          <ac:spMkLst>
            <pc:docMk/>
            <pc:sldMk cId="1343741892" sldId="257"/>
            <ac:spMk id="2" creationId="{9681206C-7267-494C-9929-F2D18B5832A1}"/>
          </ac:spMkLst>
        </pc:spChg>
        <pc:spChg chg="mod">
          <ac:chgData name="Kazim Sedat SIRMEN" userId="73af17368f4a9938" providerId="LiveId" clId="{A94FC0CE-60F9-4D0D-821A-361AE20AE53B}" dt="2021-02-20T23:45:30.275" v="229" actId="123"/>
          <ac:spMkLst>
            <pc:docMk/>
            <pc:sldMk cId="1343741892" sldId="257"/>
            <ac:spMk id="3" creationId="{B5DE72D4-063A-4A22-AC95-9308D8849DA1}"/>
          </ac:spMkLst>
        </pc:spChg>
      </pc:sldChg>
      <pc:sldChg chg="modSp mod">
        <pc:chgData name="Kazim Sedat SIRMEN" userId="73af17368f4a9938" providerId="LiveId" clId="{A94FC0CE-60F9-4D0D-821A-361AE20AE53B}" dt="2021-02-20T23:48:54.039" v="283" actId="207"/>
        <pc:sldMkLst>
          <pc:docMk/>
          <pc:sldMk cId="2939606238" sldId="258"/>
        </pc:sldMkLst>
        <pc:spChg chg="mod">
          <ac:chgData name="Kazim Sedat SIRMEN" userId="73af17368f4a9938" providerId="LiveId" clId="{A94FC0CE-60F9-4D0D-821A-361AE20AE53B}" dt="2021-02-20T23:48:18.526" v="239" actId="20577"/>
          <ac:spMkLst>
            <pc:docMk/>
            <pc:sldMk cId="2939606238" sldId="258"/>
            <ac:spMk id="2" creationId="{C9BBD11C-4ECF-4447-8D51-56D89BA2B930}"/>
          </ac:spMkLst>
        </pc:spChg>
        <pc:spChg chg="mod">
          <ac:chgData name="Kazim Sedat SIRMEN" userId="73af17368f4a9938" providerId="LiveId" clId="{A94FC0CE-60F9-4D0D-821A-361AE20AE53B}" dt="2021-02-20T23:48:54.039" v="283" actId="207"/>
          <ac:spMkLst>
            <pc:docMk/>
            <pc:sldMk cId="2939606238" sldId="258"/>
            <ac:spMk id="3" creationId="{4EFB9C4C-38CD-4C73-B14E-7DD8F9F40BED}"/>
          </ac:spMkLst>
        </pc:spChg>
      </pc:sldChg>
      <pc:sldChg chg="addSp delSp modSp del mod chgLayout">
        <pc:chgData name="Kazim Sedat SIRMEN" userId="73af17368f4a9938" providerId="LiveId" clId="{A94FC0CE-60F9-4D0D-821A-361AE20AE53B}" dt="2021-02-20T23:53:03.710" v="301" actId="2696"/>
        <pc:sldMkLst>
          <pc:docMk/>
          <pc:sldMk cId="4092365031" sldId="259"/>
        </pc:sldMkLst>
        <pc:spChg chg="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2" creationId="{3A069733-E8DD-426E-9B63-86F317D845C5}"/>
          </ac:spMkLst>
        </pc:spChg>
        <pc:spChg chg="del mod">
          <ac:chgData name="Kazim Sedat SIRMEN" userId="73af17368f4a9938" providerId="LiveId" clId="{A94FC0CE-60F9-4D0D-821A-361AE20AE53B}" dt="2021-02-20T23:52:39.142" v="299" actId="6264"/>
          <ac:spMkLst>
            <pc:docMk/>
            <pc:sldMk cId="4092365031" sldId="259"/>
            <ac:spMk id="3" creationId="{97200308-F33F-428B-B47B-0E197CEECBA5}"/>
          </ac:spMkLst>
        </pc:spChg>
        <pc:spChg chg="add del mod">
          <ac:chgData name="Kazim Sedat SIRMEN" userId="73af17368f4a9938" providerId="LiveId" clId="{A94FC0CE-60F9-4D0D-821A-361AE20AE53B}" dt="2021-02-20T23:52:39.142" v="299" actId="6264"/>
          <ac:spMkLst>
            <pc:docMk/>
            <pc:sldMk cId="4092365031" sldId="259"/>
            <ac:spMk id="4" creationId="{01DEF5A2-E88D-46C6-A5ED-B9EB318F7B43}"/>
          </ac:spMkLst>
        </pc:spChg>
        <pc:spChg chg="add del 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5" creationId="{0C347D2C-EB8A-40EB-A2B7-FF551DCB1DE8}"/>
          </ac:spMkLst>
        </pc:spChg>
        <pc:spChg chg="add del mo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6" creationId="{A76481F6-1722-496C-9EAC-2375319FDCF5}"/>
          </ac:spMkLst>
        </pc:spChg>
        <pc:spChg chg="add 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7" creationId="{3840A0A1-C029-4640-8A9F-DC38060CCC3A}"/>
          </ac:spMkLst>
        </pc:spChg>
        <pc:spChg chg="mod">
          <ac:chgData name="Kazim Sedat SIRMEN" userId="73af17368f4a9938" providerId="LiveId" clId="{A94FC0CE-60F9-4D0D-821A-361AE20AE53B}" dt="2021-02-20T23:52:21.697" v="297" actId="1076"/>
          <ac:spMkLst>
            <pc:docMk/>
            <pc:sldMk cId="4092365031" sldId="259"/>
            <ac:spMk id="11" creationId="{F19DE172-9A8D-401E-A07A-FC46746934BF}"/>
          </ac:spMkLst>
        </pc:spChg>
        <pc:spChg chg="mod">
          <ac:chgData name="Kazim Sedat SIRMEN" userId="73af17368f4a9938" providerId="LiveId" clId="{A94FC0CE-60F9-4D0D-821A-361AE20AE53B}" dt="2021-02-20T23:52:24.324" v="298" actId="1076"/>
          <ac:spMkLst>
            <pc:docMk/>
            <pc:sldMk cId="4092365031" sldId="259"/>
            <ac:spMk id="14" creationId="{EC3EEBEF-88EF-4055-BF64-0F717C9C5C6B}"/>
          </ac:spMkLst>
        </pc:spChg>
        <pc:spChg chg="mod">
          <ac:chgData name="Kazim Sedat SIRMEN" userId="73af17368f4a9938" providerId="LiveId" clId="{A94FC0CE-60F9-4D0D-821A-361AE20AE53B}" dt="2021-02-20T23:52:17.816" v="296" actId="1076"/>
          <ac:spMkLst>
            <pc:docMk/>
            <pc:sldMk cId="4092365031" sldId="259"/>
            <ac:spMk id="15" creationId="{CDE996C9-9C27-4B2F-BA4C-E91B58BFE19E}"/>
          </ac:spMkLst>
        </pc:spChg>
      </pc:sldChg>
      <pc:sldChg chg="modSp mod">
        <pc:chgData name="Kazim Sedat SIRMEN" userId="73af17368f4a9938" providerId="LiveId" clId="{A94FC0CE-60F9-4D0D-821A-361AE20AE53B}" dt="2021-02-20T23:55:49.586" v="503" actId="20577"/>
        <pc:sldMkLst>
          <pc:docMk/>
          <pc:sldMk cId="814820300" sldId="260"/>
        </pc:sldMkLst>
        <pc:spChg chg="mod">
          <ac:chgData name="Kazim Sedat SIRMEN" userId="73af17368f4a9938" providerId="LiveId" clId="{A94FC0CE-60F9-4D0D-821A-361AE20AE53B}" dt="2021-02-20T23:53:26.657" v="322" actId="20577"/>
          <ac:spMkLst>
            <pc:docMk/>
            <pc:sldMk cId="814820300" sldId="260"/>
            <ac:spMk id="2" creationId="{37292FAB-4A73-461E-83E6-585CA619E8D1}"/>
          </ac:spMkLst>
        </pc:spChg>
        <pc:spChg chg="mod">
          <ac:chgData name="Kazim Sedat SIRMEN" userId="73af17368f4a9938" providerId="LiveId" clId="{A94FC0CE-60F9-4D0D-821A-361AE20AE53B}" dt="2021-02-20T23:55:49.586" v="503" actId="20577"/>
          <ac:spMkLst>
            <pc:docMk/>
            <pc:sldMk cId="814820300" sldId="260"/>
            <ac:spMk id="3" creationId="{50F3DF84-32F1-44AA-B0D9-FFCCC388FD13}"/>
          </ac:spMkLst>
        </pc:spChg>
      </pc:sldChg>
      <pc:sldChg chg="addSp delSp modSp mod">
        <pc:chgData name="Kazim Sedat SIRMEN" userId="73af17368f4a9938" providerId="LiveId" clId="{A94FC0CE-60F9-4D0D-821A-361AE20AE53B}" dt="2021-02-21T00:00:43.261" v="551" actId="20577"/>
        <pc:sldMkLst>
          <pc:docMk/>
          <pc:sldMk cId="2974159861" sldId="261"/>
        </pc:sldMkLst>
        <pc:spChg chg="mod">
          <ac:chgData name="Kazim Sedat SIRMEN" userId="73af17368f4a9938" providerId="LiveId" clId="{A94FC0CE-60F9-4D0D-821A-361AE20AE53B}" dt="2021-02-20T23:56:07.043" v="510" actId="20577"/>
          <ac:spMkLst>
            <pc:docMk/>
            <pc:sldMk cId="2974159861" sldId="261"/>
            <ac:spMk id="2" creationId="{39C72166-C293-43C6-A68C-94C7AF97E5FE}"/>
          </ac:spMkLst>
        </pc:spChg>
        <pc:spChg chg="del mod">
          <ac:chgData name="Kazim Sedat SIRMEN" userId="73af17368f4a9938" providerId="LiveId" clId="{A94FC0CE-60F9-4D0D-821A-361AE20AE53B}" dt="2021-02-20T23:59:55.181" v="542"/>
          <ac:spMkLst>
            <pc:docMk/>
            <pc:sldMk cId="2974159861" sldId="261"/>
            <ac:spMk id="3" creationId="{C2096214-2056-47FD-A66A-0D34864515BC}"/>
          </ac:spMkLst>
        </pc:spChg>
        <pc:spChg chg="add mod">
          <ac:chgData name="Kazim Sedat SIRMEN" userId="73af17368f4a9938" providerId="LiveId" clId="{A94FC0CE-60F9-4D0D-821A-361AE20AE53B}" dt="2021-02-20T23:59:34.293" v="540" actId="20577"/>
          <ac:spMkLst>
            <pc:docMk/>
            <pc:sldMk cId="2974159861" sldId="261"/>
            <ac:spMk id="4" creationId="{2616546D-F0EC-49DF-9BDB-334D3DBC97C6}"/>
          </ac:spMkLst>
        </pc:spChg>
        <pc:spChg chg="add mod">
          <ac:chgData name="Kazim Sedat SIRMEN" userId="73af17368f4a9938" providerId="LiveId" clId="{A94FC0CE-60F9-4D0D-821A-361AE20AE53B}" dt="2021-02-21T00:00:43.261" v="551" actId="20577"/>
          <ac:spMkLst>
            <pc:docMk/>
            <pc:sldMk cId="2974159861" sldId="261"/>
            <ac:spMk id="5" creationId="{1C0E3A16-818D-44C3-9AF9-BE2DC9B933F0}"/>
          </ac:spMkLst>
        </pc:spChg>
      </pc:sldChg>
      <pc:sldChg chg="modSp mod">
        <pc:chgData name="Kazim Sedat SIRMEN" userId="73af17368f4a9938" providerId="LiveId" clId="{A94FC0CE-60F9-4D0D-821A-361AE20AE53B}" dt="2021-02-21T00:29:49.855" v="715" actId="20577"/>
        <pc:sldMkLst>
          <pc:docMk/>
          <pc:sldMk cId="538053391" sldId="262"/>
        </pc:sldMkLst>
        <pc:spChg chg="mod">
          <ac:chgData name="Kazim Sedat SIRMEN" userId="73af17368f4a9938" providerId="LiveId" clId="{A94FC0CE-60F9-4D0D-821A-361AE20AE53B}" dt="2021-02-21T00:29:49.855" v="715" actId="20577"/>
          <ac:spMkLst>
            <pc:docMk/>
            <pc:sldMk cId="538053391" sldId="262"/>
            <ac:spMk id="2" creationId="{41921717-CEBB-4CFF-88BC-686A263DEC94}"/>
          </ac:spMkLst>
        </pc:spChg>
        <pc:spChg chg="mod">
          <ac:chgData name="Kazim Sedat SIRMEN" userId="73af17368f4a9938" providerId="LiveId" clId="{A94FC0CE-60F9-4D0D-821A-361AE20AE53B}" dt="2021-02-21T00:29:38.540" v="708" actId="20577"/>
          <ac:spMkLst>
            <pc:docMk/>
            <pc:sldMk cId="538053391" sldId="262"/>
            <ac:spMk id="4" creationId="{79F0D6D3-9FCA-4A2C-B81D-2703455DD8B2}"/>
          </ac:spMkLst>
        </pc:spChg>
      </pc:sldChg>
      <pc:sldChg chg="modSp new mod">
        <pc:chgData name="Kazim Sedat SIRMEN" userId="73af17368f4a9938" providerId="LiveId" clId="{A94FC0CE-60F9-4D0D-821A-361AE20AE53B}" dt="2021-02-21T01:47:52.393" v="1013" actId="20577"/>
        <pc:sldMkLst>
          <pc:docMk/>
          <pc:sldMk cId="420155745" sldId="263"/>
        </pc:sldMkLst>
        <pc:spChg chg="mod">
          <ac:chgData name="Kazim Sedat SIRMEN" userId="73af17368f4a9938" providerId="LiveId" clId="{A94FC0CE-60F9-4D0D-821A-361AE20AE53B}" dt="2021-02-21T00:30:11.291" v="726" actId="207"/>
          <ac:spMkLst>
            <pc:docMk/>
            <pc:sldMk cId="420155745" sldId="263"/>
            <ac:spMk id="2" creationId="{EC7D8A3B-5765-43A7-8A17-114582DAC518}"/>
          </ac:spMkLst>
        </pc:spChg>
        <pc:spChg chg="mod">
          <ac:chgData name="Kazim Sedat SIRMEN" userId="73af17368f4a9938" providerId="LiveId" clId="{A94FC0CE-60F9-4D0D-821A-361AE20AE53B}" dt="2021-02-21T01:47:52.393" v="1013" actId="20577"/>
          <ac:spMkLst>
            <pc:docMk/>
            <pc:sldMk cId="420155745" sldId="263"/>
            <ac:spMk id="3" creationId="{EB99F756-2571-49E4-802E-CFF601E3FC3E}"/>
          </ac:spMkLst>
        </pc:spChg>
      </pc:sldChg>
    </pc:docChg>
  </pc:docChgLst>
  <pc:docChgLst>
    <pc:chgData name="Kazim Sedat SIRMEN" userId="73af17368f4a9938" providerId="LiveId" clId="{AD2D008D-3D09-4996-826D-C11AEA2D441B}"/>
    <pc:docChg chg="custSel addSld modSld">
      <pc:chgData name="Kazim Sedat SIRMEN" userId="73af17368f4a9938" providerId="LiveId" clId="{AD2D008D-3D09-4996-826D-C11AEA2D441B}" dt="2021-02-22T01:06:30.515" v="162" actId="14100"/>
      <pc:docMkLst>
        <pc:docMk/>
      </pc:docMkLst>
      <pc:sldChg chg="modSp mod">
        <pc:chgData name="Kazim Sedat SIRMEN" userId="73af17368f4a9938" providerId="LiveId" clId="{AD2D008D-3D09-4996-826D-C11AEA2D441B}" dt="2021-02-22T01:01:35.217" v="15" actId="20577"/>
        <pc:sldMkLst>
          <pc:docMk/>
          <pc:sldMk cId="678400992" sldId="256"/>
        </pc:sldMkLst>
        <pc:spChg chg="mod">
          <ac:chgData name="Kazim Sedat SIRMEN" userId="73af17368f4a9938" providerId="LiveId" clId="{AD2D008D-3D09-4996-826D-C11AEA2D441B}" dt="2021-02-22T01:01:11.892" v="12" actId="20577"/>
          <ac:spMkLst>
            <pc:docMk/>
            <pc:sldMk cId="678400992" sldId="256"/>
            <ac:spMk id="2" creationId="{D51F152D-A5B9-4737-8296-7F0FEE12C6C9}"/>
          </ac:spMkLst>
        </pc:spChg>
        <pc:spChg chg="mod">
          <ac:chgData name="Kazim Sedat SIRMEN" userId="73af17368f4a9938" providerId="LiveId" clId="{AD2D008D-3D09-4996-826D-C11AEA2D441B}" dt="2021-02-22T01:01:35.217" v="15" actId="20577"/>
          <ac:spMkLst>
            <pc:docMk/>
            <pc:sldMk cId="678400992" sldId="256"/>
            <ac:spMk id="5" creationId="{C8728E36-E957-41C0-BDEC-B952E54DE3C6}"/>
          </ac:spMkLst>
        </pc:spChg>
      </pc:sldChg>
      <pc:sldChg chg="modSp new mod">
        <pc:chgData name="Kazim Sedat SIRMEN" userId="73af17368f4a9938" providerId="LiveId" clId="{AD2D008D-3D09-4996-826D-C11AEA2D441B}" dt="2021-02-22T01:02:07.941" v="34" actId="20577"/>
        <pc:sldMkLst>
          <pc:docMk/>
          <pc:sldMk cId="839941179" sldId="257"/>
        </pc:sldMkLst>
        <pc:spChg chg="mod">
          <ac:chgData name="Kazim Sedat SIRMEN" userId="73af17368f4a9938" providerId="LiveId" clId="{AD2D008D-3D09-4996-826D-C11AEA2D441B}" dt="2021-02-22T01:02:07.941" v="34" actId="20577"/>
          <ac:spMkLst>
            <pc:docMk/>
            <pc:sldMk cId="839941179" sldId="257"/>
            <ac:spMk id="2" creationId="{7264EF18-5C13-401C-A63C-A3FD039E1E91}"/>
          </ac:spMkLst>
        </pc:spChg>
        <pc:spChg chg="mod">
          <ac:chgData name="Kazim Sedat SIRMEN" userId="73af17368f4a9938" providerId="LiveId" clId="{AD2D008D-3D09-4996-826D-C11AEA2D441B}" dt="2021-02-22T01:01:56.102" v="18"/>
          <ac:spMkLst>
            <pc:docMk/>
            <pc:sldMk cId="839941179" sldId="257"/>
            <ac:spMk id="3" creationId="{B588E508-C08B-45A6-BF0F-5564263724E0}"/>
          </ac:spMkLst>
        </pc:spChg>
      </pc:sldChg>
      <pc:sldChg chg="modSp new mod">
        <pc:chgData name="Kazim Sedat SIRMEN" userId="73af17368f4a9938" providerId="LiveId" clId="{AD2D008D-3D09-4996-826D-C11AEA2D441B}" dt="2021-02-22T01:03:17.021" v="81" actId="14100"/>
        <pc:sldMkLst>
          <pc:docMk/>
          <pc:sldMk cId="4107009061" sldId="258"/>
        </pc:sldMkLst>
        <pc:spChg chg="mod">
          <ac:chgData name="Kazim Sedat SIRMEN" userId="73af17368f4a9938" providerId="LiveId" clId="{AD2D008D-3D09-4996-826D-C11AEA2D441B}" dt="2021-02-22T01:02:52.907" v="77" actId="20577"/>
          <ac:spMkLst>
            <pc:docMk/>
            <pc:sldMk cId="4107009061" sldId="258"/>
            <ac:spMk id="2" creationId="{24309BA3-2A12-47D0-8C9D-6EFD05A96593}"/>
          </ac:spMkLst>
        </pc:spChg>
        <pc:spChg chg="mod">
          <ac:chgData name="Kazim Sedat SIRMEN" userId="73af17368f4a9938" providerId="LiveId" clId="{AD2D008D-3D09-4996-826D-C11AEA2D441B}" dt="2021-02-22T01:03:17.021" v="81" actId="14100"/>
          <ac:spMkLst>
            <pc:docMk/>
            <pc:sldMk cId="4107009061" sldId="258"/>
            <ac:spMk id="3" creationId="{E357918B-64B2-4FF6-AE70-B99E40473B15}"/>
          </ac:spMkLst>
        </pc:spChg>
      </pc:sldChg>
      <pc:sldChg chg="modSp new mod">
        <pc:chgData name="Kazim Sedat SIRMEN" userId="73af17368f4a9938" providerId="LiveId" clId="{AD2D008D-3D09-4996-826D-C11AEA2D441B}" dt="2021-02-22T01:04:08.171" v="93" actId="20577"/>
        <pc:sldMkLst>
          <pc:docMk/>
          <pc:sldMk cId="404594088" sldId="259"/>
        </pc:sldMkLst>
        <pc:spChg chg="mod">
          <ac:chgData name="Kazim Sedat SIRMEN" userId="73af17368f4a9938" providerId="LiveId" clId="{AD2D008D-3D09-4996-826D-C11AEA2D441B}" dt="2021-02-22T01:04:08.171" v="93" actId="20577"/>
          <ac:spMkLst>
            <pc:docMk/>
            <pc:sldMk cId="404594088" sldId="259"/>
            <ac:spMk id="2" creationId="{1A7F9D47-3091-4F57-9101-83201115CD98}"/>
          </ac:spMkLst>
        </pc:spChg>
        <pc:spChg chg="mod">
          <ac:chgData name="Kazim Sedat SIRMEN" userId="73af17368f4a9938" providerId="LiveId" clId="{AD2D008D-3D09-4996-826D-C11AEA2D441B}" dt="2021-02-22T01:03:56.541" v="85" actId="27636"/>
          <ac:spMkLst>
            <pc:docMk/>
            <pc:sldMk cId="404594088" sldId="259"/>
            <ac:spMk id="3" creationId="{D3A6D658-EA34-4409-8165-90CE09B00364}"/>
          </ac:spMkLst>
        </pc:spChg>
      </pc:sldChg>
      <pc:sldChg chg="modSp new mod">
        <pc:chgData name="Kazim Sedat SIRMEN" userId="73af17368f4a9938" providerId="LiveId" clId="{AD2D008D-3D09-4996-826D-C11AEA2D441B}" dt="2021-02-22T01:04:51.249" v="106" actId="15"/>
        <pc:sldMkLst>
          <pc:docMk/>
          <pc:sldMk cId="542519217" sldId="260"/>
        </pc:sldMkLst>
        <pc:spChg chg="mod">
          <ac:chgData name="Kazim Sedat SIRMEN" userId="73af17368f4a9938" providerId="LiveId" clId="{AD2D008D-3D09-4996-826D-C11AEA2D441B}" dt="2021-02-22T01:04:16.957" v="102" actId="20577"/>
          <ac:spMkLst>
            <pc:docMk/>
            <pc:sldMk cId="542519217" sldId="260"/>
            <ac:spMk id="2" creationId="{04BA3528-0923-4ECF-845D-3BBCF015D130}"/>
          </ac:spMkLst>
        </pc:spChg>
        <pc:spChg chg="mod">
          <ac:chgData name="Kazim Sedat SIRMEN" userId="73af17368f4a9938" providerId="LiveId" clId="{AD2D008D-3D09-4996-826D-C11AEA2D441B}" dt="2021-02-22T01:04:51.249" v="106" actId="15"/>
          <ac:spMkLst>
            <pc:docMk/>
            <pc:sldMk cId="542519217" sldId="260"/>
            <ac:spMk id="3" creationId="{9AAC11AA-7F33-47F7-9CFB-F3CCAF75E12A}"/>
          </ac:spMkLst>
        </pc:spChg>
      </pc:sldChg>
      <pc:sldChg chg="modSp new mod">
        <pc:chgData name="Kazim Sedat SIRMEN" userId="73af17368f4a9938" providerId="LiveId" clId="{AD2D008D-3D09-4996-826D-C11AEA2D441B}" dt="2021-02-22T01:06:30.515" v="162" actId="14100"/>
        <pc:sldMkLst>
          <pc:docMk/>
          <pc:sldMk cId="2246775425" sldId="261"/>
        </pc:sldMkLst>
        <pc:spChg chg="mod">
          <ac:chgData name="Kazim Sedat SIRMEN" userId="73af17368f4a9938" providerId="LiveId" clId="{AD2D008D-3D09-4996-826D-C11AEA2D441B}" dt="2021-02-22T01:06:30.515" v="162" actId="14100"/>
          <ac:spMkLst>
            <pc:docMk/>
            <pc:sldMk cId="2246775425" sldId="261"/>
            <ac:spMk id="2" creationId="{82718360-7091-4A85-83C5-30D2B85E3A24}"/>
          </ac:spMkLst>
        </pc:spChg>
        <pc:spChg chg="mod">
          <ac:chgData name="Kazim Sedat SIRMEN" userId="73af17368f4a9938" providerId="LiveId" clId="{AD2D008D-3D09-4996-826D-C11AEA2D441B}" dt="2021-02-22T01:06:13.176" v="158" actId="27636"/>
          <ac:spMkLst>
            <pc:docMk/>
            <pc:sldMk cId="2246775425" sldId="261"/>
            <ac:spMk id="3" creationId="{E76D87B6-80EF-4495-A1D8-87F3A77C841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7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6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8363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75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0123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82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46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84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31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50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99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9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9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7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8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9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6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1F152D-A5B9-4737-8296-7F0FEE12C6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5410"/>
            <a:ext cx="9144000" cy="60368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TENFİZ KARARI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6020B8B-9733-4BAF-B680-9EAF1180369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65018" y="3620478"/>
            <a:ext cx="10245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>
              <a:buClrTx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C8728E36-E957-41C0-BDEC-B952E54DE3C6}"/>
              </a:ext>
            </a:extLst>
          </p:cNvPr>
          <p:cNvSpPr txBox="1"/>
          <p:nvPr/>
        </p:nvSpPr>
        <p:spPr>
          <a:xfrm>
            <a:off x="1713390" y="861135"/>
            <a:ext cx="10342486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		</a:t>
            </a:r>
            <a:r>
              <a:rPr lang="en-US" sz="3200" dirty="0" err="1"/>
              <a:t>Tenfiz</a:t>
            </a:r>
            <a:r>
              <a:rPr lang="en-US" sz="3200" dirty="0"/>
              <a:t> </a:t>
            </a:r>
            <a:r>
              <a:rPr lang="en-US" sz="3200" dirty="0" err="1"/>
              <a:t>kararı</a:t>
            </a:r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             MADDE 50 – (1) </a:t>
            </a:r>
            <a:r>
              <a:rPr lang="en-US" sz="3200" dirty="0" err="1"/>
              <a:t>Yabancı</a:t>
            </a:r>
            <a:r>
              <a:rPr lang="en-US" sz="3200" dirty="0"/>
              <a:t> </a:t>
            </a:r>
            <a:r>
              <a:rPr lang="en-US" sz="3200" dirty="0" err="1"/>
              <a:t>mahkemelerden</a:t>
            </a:r>
            <a:r>
              <a:rPr lang="en-US" sz="3200" dirty="0"/>
              <a:t> </a:t>
            </a:r>
            <a:r>
              <a:rPr lang="en-US" sz="3200" dirty="0" err="1"/>
              <a:t>hukuk</a:t>
            </a:r>
            <a:r>
              <a:rPr lang="en-US" sz="3200" dirty="0"/>
              <a:t> </a:t>
            </a:r>
            <a:r>
              <a:rPr lang="en-US" sz="3200" dirty="0" err="1"/>
              <a:t>davalarına</a:t>
            </a:r>
            <a:r>
              <a:rPr lang="en-US" sz="3200" dirty="0"/>
              <a:t> </a:t>
            </a:r>
            <a:r>
              <a:rPr lang="en-US" sz="3200" dirty="0" err="1"/>
              <a:t>ilişkin</a:t>
            </a:r>
            <a:r>
              <a:rPr lang="en-US" sz="3200" dirty="0"/>
              <a:t> </a:t>
            </a:r>
            <a:r>
              <a:rPr lang="en-US" sz="3200" dirty="0" err="1"/>
              <a:t>olarak</a:t>
            </a:r>
            <a:r>
              <a:rPr lang="en-US" sz="3200" dirty="0"/>
              <a:t> </a:t>
            </a:r>
            <a:r>
              <a:rPr lang="en-US" sz="3200" dirty="0" err="1"/>
              <a:t>verilmiş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o </a:t>
            </a:r>
            <a:r>
              <a:rPr lang="en-US" sz="3200" dirty="0" err="1"/>
              <a:t>devlet</a:t>
            </a:r>
            <a:r>
              <a:rPr lang="en-US" sz="3200" dirty="0"/>
              <a:t> </a:t>
            </a:r>
            <a:r>
              <a:rPr lang="en-US" sz="3200" dirty="0" err="1"/>
              <a:t>kanunlarına</a:t>
            </a:r>
            <a:r>
              <a:rPr lang="en-US" sz="3200" dirty="0"/>
              <a:t> </a:t>
            </a:r>
            <a:r>
              <a:rPr lang="en-US" sz="3200" dirty="0" err="1"/>
              <a:t>göre</a:t>
            </a:r>
            <a:r>
              <a:rPr lang="en-US" sz="3200" dirty="0"/>
              <a:t> </a:t>
            </a:r>
            <a:r>
              <a:rPr lang="en-US" sz="3200" dirty="0" err="1"/>
              <a:t>kesinleşmiş</a:t>
            </a:r>
            <a:r>
              <a:rPr lang="en-US" sz="3200" dirty="0"/>
              <a:t> </a:t>
            </a:r>
            <a:r>
              <a:rPr lang="en-US" sz="3200" dirty="0" err="1"/>
              <a:t>bulunan</a:t>
            </a:r>
            <a:r>
              <a:rPr lang="en-US" sz="3200" dirty="0"/>
              <a:t> </a:t>
            </a:r>
            <a:r>
              <a:rPr lang="en-US" sz="3200" dirty="0" err="1"/>
              <a:t>ilâmların</a:t>
            </a:r>
            <a:r>
              <a:rPr lang="en-US" sz="3200" dirty="0"/>
              <a:t> </a:t>
            </a:r>
            <a:r>
              <a:rPr lang="en-US" sz="3200" dirty="0" err="1"/>
              <a:t>Türkiye'de</a:t>
            </a:r>
            <a:r>
              <a:rPr lang="en-US" sz="3200" dirty="0"/>
              <a:t> </a:t>
            </a:r>
            <a:r>
              <a:rPr lang="en-US" sz="3200" dirty="0" err="1"/>
              <a:t>icra</a:t>
            </a:r>
            <a:r>
              <a:rPr lang="en-US" sz="3200" dirty="0"/>
              <a:t> </a:t>
            </a:r>
            <a:r>
              <a:rPr lang="en-US" sz="3200" dirty="0" err="1"/>
              <a:t>olunabilmesi</a:t>
            </a:r>
            <a:r>
              <a:rPr lang="en-US" sz="3200" dirty="0"/>
              <a:t> </a:t>
            </a:r>
            <a:r>
              <a:rPr lang="en-US" sz="3200" dirty="0" err="1"/>
              <a:t>yetkili</a:t>
            </a:r>
            <a:r>
              <a:rPr lang="en-US" sz="3200" dirty="0"/>
              <a:t> </a:t>
            </a:r>
            <a:r>
              <a:rPr lang="en-US" sz="3200" dirty="0" err="1"/>
              <a:t>Türk</a:t>
            </a:r>
            <a:r>
              <a:rPr lang="en-US" sz="3200" dirty="0"/>
              <a:t> </a:t>
            </a:r>
            <a:r>
              <a:rPr lang="en-US" sz="3200" dirty="0" err="1"/>
              <a:t>mahkemesi</a:t>
            </a:r>
            <a:r>
              <a:rPr lang="en-US" sz="3200" dirty="0"/>
              <a:t> </a:t>
            </a:r>
            <a:r>
              <a:rPr lang="en-US" sz="3200" dirty="0" err="1"/>
              <a:t>tarafından</a:t>
            </a:r>
            <a:r>
              <a:rPr lang="en-US" sz="3200" dirty="0"/>
              <a:t> </a:t>
            </a:r>
            <a:r>
              <a:rPr lang="en-US" sz="3200" dirty="0" err="1"/>
              <a:t>tenfiz</a:t>
            </a:r>
            <a:r>
              <a:rPr lang="en-US" sz="3200" dirty="0"/>
              <a:t> </a:t>
            </a:r>
            <a:r>
              <a:rPr lang="en-US" sz="3200" dirty="0" err="1"/>
              <a:t>kararı</a:t>
            </a:r>
            <a:r>
              <a:rPr lang="en-US" sz="3200" dirty="0"/>
              <a:t> </a:t>
            </a:r>
            <a:r>
              <a:rPr lang="en-US" sz="3200" dirty="0" err="1"/>
              <a:t>verilmesine</a:t>
            </a:r>
            <a:r>
              <a:rPr lang="en-US" sz="3200" dirty="0"/>
              <a:t> </a:t>
            </a:r>
            <a:r>
              <a:rPr lang="en-US" sz="3200" dirty="0" err="1"/>
              <a:t>bağlıdır</a:t>
            </a:r>
            <a:r>
              <a:rPr lang="en-US" sz="3200" dirty="0"/>
              <a:t>.</a:t>
            </a:r>
          </a:p>
          <a:p>
            <a:endParaRPr lang="en-US" sz="3200" dirty="0"/>
          </a:p>
          <a:p>
            <a:r>
              <a:rPr lang="en-US" sz="3200" dirty="0"/>
              <a:t>             (2) </a:t>
            </a:r>
            <a:r>
              <a:rPr lang="en-US" sz="3200" dirty="0" err="1"/>
              <a:t>Yabancı</a:t>
            </a:r>
            <a:r>
              <a:rPr lang="en-US" sz="3200" dirty="0"/>
              <a:t> </a:t>
            </a:r>
            <a:r>
              <a:rPr lang="en-US" sz="3200" dirty="0" err="1"/>
              <a:t>mahkemelerin</a:t>
            </a:r>
            <a:r>
              <a:rPr lang="en-US" sz="3200" dirty="0"/>
              <a:t> </a:t>
            </a:r>
            <a:r>
              <a:rPr lang="en-US" sz="3200" dirty="0" err="1"/>
              <a:t>ceza</a:t>
            </a:r>
            <a:r>
              <a:rPr lang="en-US" sz="3200" dirty="0"/>
              <a:t> </a:t>
            </a:r>
            <a:r>
              <a:rPr lang="en-US" sz="3200" dirty="0" err="1"/>
              <a:t>ilâmlarında</a:t>
            </a:r>
            <a:r>
              <a:rPr lang="en-US" sz="3200" dirty="0"/>
              <a:t> </a:t>
            </a:r>
            <a:r>
              <a:rPr lang="en-US" sz="3200" dirty="0" err="1"/>
              <a:t>yer</a:t>
            </a:r>
            <a:r>
              <a:rPr lang="en-US" sz="3200" dirty="0"/>
              <a:t> </a:t>
            </a:r>
            <a:r>
              <a:rPr lang="en-US" sz="3200" dirty="0" err="1"/>
              <a:t>alan</a:t>
            </a:r>
            <a:r>
              <a:rPr lang="en-US" sz="3200" dirty="0"/>
              <a:t> </a:t>
            </a:r>
            <a:r>
              <a:rPr lang="en-US" sz="3200" dirty="0" err="1"/>
              <a:t>kişisel</a:t>
            </a:r>
            <a:r>
              <a:rPr lang="en-US" sz="3200" dirty="0"/>
              <a:t> </a:t>
            </a:r>
            <a:r>
              <a:rPr lang="en-US" sz="3200" dirty="0" err="1"/>
              <a:t>haklarla</a:t>
            </a:r>
            <a:r>
              <a:rPr lang="en-US" sz="3200" dirty="0"/>
              <a:t> </a:t>
            </a:r>
            <a:r>
              <a:rPr lang="en-US" sz="3200" dirty="0" err="1"/>
              <a:t>ilgili</a:t>
            </a:r>
            <a:r>
              <a:rPr lang="en-US" sz="3200" dirty="0"/>
              <a:t> </a:t>
            </a:r>
            <a:r>
              <a:rPr lang="en-US" sz="3200" dirty="0" err="1"/>
              <a:t>hükümler</a:t>
            </a:r>
            <a:r>
              <a:rPr lang="en-US" sz="3200" dirty="0"/>
              <a:t> </a:t>
            </a:r>
            <a:r>
              <a:rPr lang="en-US" sz="3200" dirty="0" err="1"/>
              <a:t>hakkında</a:t>
            </a:r>
            <a:r>
              <a:rPr lang="en-US" sz="3200" dirty="0"/>
              <a:t> da </a:t>
            </a:r>
            <a:r>
              <a:rPr lang="en-US" sz="3200" dirty="0" err="1"/>
              <a:t>tenfiz</a:t>
            </a:r>
            <a:r>
              <a:rPr lang="en-US" sz="3200" dirty="0"/>
              <a:t> </a:t>
            </a:r>
            <a:r>
              <a:rPr lang="en-US" sz="3200" dirty="0" err="1"/>
              <a:t>kararı</a:t>
            </a:r>
            <a:r>
              <a:rPr lang="en-US" sz="3200" dirty="0"/>
              <a:t> </a:t>
            </a:r>
            <a:r>
              <a:rPr lang="en-US" sz="3200" dirty="0" err="1"/>
              <a:t>istenebilir</a:t>
            </a:r>
            <a:r>
              <a:rPr lang="en-US" sz="3200" dirty="0"/>
              <a:t>.	</a:t>
            </a:r>
          </a:p>
        </p:txBody>
      </p:sp>
    </p:spTree>
    <p:extLst>
      <p:ext uri="{BB962C8B-B14F-4D97-AF65-F5344CB8AC3E}">
        <p14:creationId xmlns:p14="http://schemas.microsoft.com/office/powerpoint/2010/main" val="678400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64EF18-5C13-401C-A63C-A3FD039E1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GÖREV VE YETKİ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88E508-C08B-45A6-BF0F-556426372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MADDE 51 – (1) </a:t>
            </a:r>
            <a:r>
              <a:rPr lang="en-US" dirty="0" err="1"/>
              <a:t>Tenfiz</a:t>
            </a:r>
            <a:r>
              <a:rPr lang="en-US" dirty="0"/>
              <a:t> </a:t>
            </a:r>
            <a:r>
              <a:rPr lang="en-US" dirty="0" err="1"/>
              <a:t>kararları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görevli</a:t>
            </a:r>
            <a:r>
              <a:rPr lang="en-US" dirty="0"/>
              <a:t> </a:t>
            </a:r>
            <a:r>
              <a:rPr lang="en-US" dirty="0" err="1"/>
              <a:t>mahkeme</a:t>
            </a:r>
            <a:r>
              <a:rPr lang="en-US" dirty="0"/>
              <a:t> </a:t>
            </a:r>
            <a:r>
              <a:rPr lang="en-US" dirty="0" err="1"/>
              <a:t>asliye</a:t>
            </a:r>
            <a:r>
              <a:rPr lang="en-US" dirty="0"/>
              <a:t> </a:t>
            </a:r>
            <a:r>
              <a:rPr lang="en-US" dirty="0" err="1"/>
              <a:t>mahkemesidir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(2) Bu </a:t>
            </a:r>
            <a:r>
              <a:rPr lang="en-US" dirty="0" err="1"/>
              <a:t>kararlar</a:t>
            </a:r>
            <a:r>
              <a:rPr lang="en-US" dirty="0"/>
              <a:t> </a:t>
            </a:r>
            <a:r>
              <a:rPr lang="en-US" dirty="0" err="1"/>
              <a:t>kendisine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tenfiz</a:t>
            </a:r>
            <a:r>
              <a:rPr lang="en-US" dirty="0"/>
              <a:t> </a:t>
            </a:r>
            <a:r>
              <a:rPr lang="en-US" dirty="0" err="1"/>
              <a:t>istenen</a:t>
            </a:r>
            <a:r>
              <a:rPr lang="en-US" dirty="0"/>
              <a:t> </a:t>
            </a:r>
            <a:r>
              <a:rPr lang="en-US" dirty="0" err="1"/>
              <a:t>kişinin</a:t>
            </a:r>
            <a:r>
              <a:rPr lang="en-US" dirty="0"/>
              <a:t> </a:t>
            </a:r>
            <a:r>
              <a:rPr lang="en-US" dirty="0" err="1"/>
              <a:t>Türkiye'deki</a:t>
            </a:r>
            <a:r>
              <a:rPr lang="en-US" dirty="0"/>
              <a:t> </a:t>
            </a:r>
            <a:r>
              <a:rPr lang="en-US" dirty="0" err="1"/>
              <a:t>yerleşim</a:t>
            </a:r>
            <a:r>
              <a:rPr lang="en-US" dirty="0"/>
              <a:t> </a:t>
            </a:r>
            <a:r>
              <a:rPr lang="en-US" dirty="0" err="1"/>
              <a:t>yeri</a:t>
            </a:r>
            <a:r>
              <a:rPr lang="en-US" dirty="0"/>
              <a:t>, </a:t>
            </a:r>
            <a:r>
              <a:rPr lang="en-US" dirty="0" err="1"/>
              <a:t>yoksa</a:t>
            </a:r>
            <a:r>
              <a:rPr lang="en-US" dirty="0"/>
              <a:t> </a:t>
            </a:r>
            <a:r>
              <a:rPr lang="en-US" dirty="0" err="1"/>
              <a:t>sâkin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mahkemesinden</a:t>
            </a:r>
            <a:r>
              <a:rPr lang="en-US" dirty="0"/>
              <a:t>, </a:t>
            </a:r>
            <a:r>
              <a:rPr lang="en-US" dirty="0" err="1"/>
              <a:t>Türkiye'de</a:t>
            </a:r>
            <a:r>
              <a:rPr lang="en-US" dirty="0"/>
              <a:t> </a:t>
            </a:r>
            <a:r>
              <a:rPr lang="en-US" dirty="0" err="1"/>
              <a:t>yerleşim</a:t>
            </a:r>
            <a:r>
              <a:rPr lang="en-US" dirty="0"/>
              <a:t> </a:t>
            </a:r>
            <a:r>
              <a:rPr lang="en-US" dirty="0" err="1"/>
              <a:t>yeri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sâkin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mevcut</a:t>
            </a:r>
            <a:r>
              <a:rPr lang="en-US" dirty="0"/>
              <a:t> </a:t>
            </a:r>
            <a:r>
              <a:rPr lang="en-US" dirty="0" err="1"/>
              <a:t>değilse</a:t>
            </a:r>
            <a:r>
              <a:rPr lang="en-US" dirty="0"/>
              <a:t> Ankara, İstanbul </a:t>
            </a:r>
            <a:r>
              <a:rPr lang="en-US" dirty="0" err="1"/>
              <a:t>veya</a:t>
            </a:r>
            <a:r>
              <a:rPr lang="en-US" dirty="0"/>
              <a:t> İzmir </a:t>
            </a:r>
            <a:r>
              <a:rPr lang="en-US" dirty="0" err="1"/>
              <a:t>mahkemelerinden</a:t>
            </a:r>
            <a:r>
              <a:rPr lang="en-US" dirty="0"/>
              <a:t> </a:t>
            </a:r>
            <a:r>
              <a:rPr lang="en-US" dirty="0" err="1"/>
              <a:t>birinden</a:t>
            </a:r>
            <a:r>
              <a:rPr lang="en-US" dirty="0"/>
              <a:t> </a:t>
            </a:r>
            <a:r>
              <a:rPr lang="en-US" dirty="0" err="1"/>
              <a:t>istenebilir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9941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309BA3-2A12-47D0-8C9D-6EFD05A96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İSTEM VE DİLEKÇEYE EKLENECEK BELGELER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57918B-64B2-4FF6-AE70-B99E40473B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6113755"/>
          </a:xfrm>
        </p:spPr>
        <p:txBody>
          <a:bodyPr>
            <a:normAutofit fontScale="25000" lnSpcReduction="20000"/>
          </a:bodyPr>
          <a:lstStyle/>
          <a:p>
            <a:r>
              <a:rPr lang="en-US" dirty="0"/>
              <a:t> </a:t>
            </a:r>
            <a:r>
              <a:rPr lang="en-US" sz="6400" dirty="0"/>
              <a:t>MADDE 52 – (1) </a:t>
            </a:r>
            <a:r>
              <a:rPr lang="en-US" sz="6400" dirty="0" err="1"/>
              <a:t>Kararın</a:t>
            </a:r>
            <a:r>
              <a:rPr lang="en-US" sz="6400" dirty="0"/>
              <a:t> </a:t>
            </a:r>
            <a:r>
              <a:rPr lang="en-US" sz="6400" dirty="0" err="1"/>
              <a:t>tenfiz</a:t>
            </a:r>
            <a:r>
              <a:rPr lang="en-US" sz="6400" dirty="0"/>
              <a:t> </a:t>
            </a:r>
            <a:r>
              <a:rPr lang="en-US" sz="6400" dirty="0" err="1"/>
              <a:t>edilmesinde</a:t>
            </a:r>
            <a:r>
              <a:rPr lang="en-US" sz="6400" dirty="0"/>
              <a:t> </a:t>
            </a:r>
            <a:r>
              <a:rPr lang="en-US" sz="6400" dirty="0" err="1"/>
              <a:t>hukukî</a:t>
            </a:r>
            <a:r>
              <a:rPr lang="en-US" sz="6400" dirty="0"/>
              <a:t> </a:t>
            </a:r>
            <a:r>
              <a:rPr lang="en-US" sz="6400" dirty="0" err="1"/>
              <a:t>yararı</a:t>
            </a:r>
            <a:r>
              <a:rPr lang="en-US" sz="6400" dirty="0"/>
              <a:t> </a:t>
            </a:r>
            <a:r>
              <a:rPr lang="en-US" sz="6400" dirty="0" err="1"/>
              <a:t>bulunan</a:t>
            </a:r>
            <a:r>
              <a:rPr lang="en-US" sz="6400" dirty="0"/>
              <a:t> </a:t>
            </a:r>
            <a:r>
              <a:rPr lang="en-US" sz="6400" dirty="0" err="1"/>
              <a:t>herkes</a:t>
            </a:r>
            <a:r>
              <a:rPr lang="en-US" sz="6400" dirty="0"/>
              <a:t> </a:t>
            </a:r>
            <a:r>
              <a:rPr lang="en-US" sz="6400" dirty="0" err="1"/>
              <a:t>tenfiz</a:t>
            </a:r>
            <a:r>
              <a:rPr lang="en-US" sz="6400" dirty="0"/>
              <a:t> </a:t>
            </a:r>
            <a:r>
              <a:rPr lang="en-US" sz="6400" dirty="0" err="1"/>
              <a:t>isteminde</a:t>
            </a:r>
            <a:r>
              <a:rPr lang="en-US" sz="6400" dirty="0"/>
              <a:t> </a:t>
            </a:r>
            <a:r>
              <a:rPr lang="en-US" sz="6400" dirty="0" err="1"/>
              <a:t>bulunabilir</a:t>
            </a:r>
            <a:r>
              <a:rPr lang="en-US" sz="6400" dirty="0"/>
              <a:t>. </a:t>
            </a:r>
            <a:r>
              <a:rPr lang="en-US" sz="6400" dirty="0" err="1"/>
              <a:t>Tenfiz</a:t>
            </a:r>
            <a:r>
              <a:rPr lang="en-US" sz="6400" dirty="0"/>
              <a:t> </a:t>
            </a:r>
            <a:r>
              <a:rPr lang="en-US" sz="6400" dirty="0" err="1"/>
              <a:t>istemi</a:t>
            </a:r>
            <a:r>
              <a:rPr lang="en-US" sz="6400" dirty="0"/>
              <a:t> </a:t>
            </a:r>
            <a:r>
              <a:rPr lang="en-US" sz="6400" dirty="0" err="1"/>
              <a:t>dilekçe</a:t>
            </a:r>
            <a:r>
              <a:rPr lang="en-US" sz="6400" dirty="0"/>
              <a:t> </a:t>
            </a:r>
            <a:r>
              <a:rPr lang="en-US" sz="6400" dirty="0" err="1"/>
              <a:t>ile</a:t>
            </a:r>
            <a:r>
              <a:rPr lang="en-US" sz="6400" dirty="0"/>
              <a:t> </a:t>
            </a:r>
            <a:r>
              <a:rPr lang="en-US" sz="6400" dirty="0" err="1"/>
              <a:t>olur</a:t>
            </a:r>
            <a:r>
              <a:rPr lang="en-US" sz="6400" dirty="0"/>
              <a:t>. </a:t>
            </a:r>
            <a:r>
              <a:rPr lang="en-US" sz="6400" dirty="0" err="1"/>
              <a:t>Dilekçeye</a:t>
            </a:r>
            <a:r>
              <a:rPr lang="en-US" sz="6400" dirty="0"/>
              <a:t> </a:t>
            </a:r>
            <a:r>
              <a:rPr lang="en-US" sz="6400" dirty="0" err="1"/>
              <a:t>karşı</a:t>
            </a:r>
            <a:r>
              <a:rPr lang="en-US" sz="6400" dirty="0"/>
              <a:t> </a:t>
            </a:r>
            <a:r>
              <a:rPr lang="en-US" sz="6400" dirty="0" err="1"/>
              <a:t>tarafın</a:t>
            </a:r>
            <a:r>
              <a:rPr lang="en-US" sz="6400" dirty="0"/>
              <a:t> </a:t>
            </a:r>
            <a:r>
              <a:rPr lang="en-US" sz="6400" dirty="0" err="1"/>
              <a:t>sayısı</a:t>
            </a:r>
            <a:r>
              <a:rPr lang="en-US" sz="6400" dirty="0"/>
              <a:t> </a:t>
            </a:r>
            <a:r>
              <a:rPr lang="en-US" sz="6400" dirty="0" err="1"/>
              <a:t>kadar</a:t>
            </a:r>
            <a:r>
              <a:rPr lang="en-US" sz="6400" dirty="0"/>
              <a:t> </a:t>
            </a:r>
            <a:r>
              <a:rPr lang="en-US" sz="6400" dirty="0" err="1"/>
              <a:t>örnek</a:t>
            </a:r>
            <a:r>
              <a:rPr lang="en-US" sz="6400" dirty="0"/>
              <a:t> </a:t>
            </a:r>
            <a:r>
              <a:rPr lang="en-US" sz="6400" dirty="0" err="1"/>
              <a:t>eklenir</a:t>
            </a:r>
            <a:r>
              <a:rPr lang="en-US" sz="6400" dirty="0"/>
              <a:t>. </a:t>
            </a:r>
            <a:r>
              <a:rPr lang="en-US" sz="6400" dirty="0" err="1"/>
              <a:t>Dilekçede</a:t>
            </a:r>
            <a:r>
              <a:rPr lang="en-US" sz="6400" dirty="0"/>
              <a:t> </a:t>
            </a:r>
            <a:r>
              <a:rPr lang="en-US" sz="6400" dirty="0" err="1"/>
              <a:t>aşağıdaki</a:t>
            </a:r>
            <a:r>
              <a:rPr lang="en-US" sz="6400" dirty="0"/>
              <a:t> </a:t>
            </a:r>
            <a:r>
              <a:rPr lang="en-US" sz="6400" dirty="0" err="1"/>
              <a:t>hususlar</a:t>
            </a:r>
            <a:r>
              <a:rPr lang="en-US" sz="6400" dirty="0"/>
              <a:t> </a:t>
            </a:r>
            <a:r>
              <a:rPr lang="en-US" sz="6400" dirty="0" err="1"/>
              <a:t>yer</a:t>
            </a:r>
            <a:r>
              <a:rPr lang="en-US" sz="6400" dirty="0"/>
              <a:t> </a:t>
            </a:r>
            <a:r>
              <a:rPr lang="en-US" sz="6400" dirty="0" err="1"/>
              <a:t>alır</a:t>
            </a:r>
            <a:r>
              <a:rPr lang="en-US" sz="6400" dirty="0"/>
              <a:t>:</a:t>
            </a:r>
          </a:p>
          <a:p>
            <a:endParaRPr lang="en-US" sz="6400" dirty="0"/>
          </a:p>
          <a:p>
            <a:r>
              <a:rPr lang="en-US" sz="6400" dirty="0"/>
              <a:t>             a) </a:t>
            </a:r>
            <a:r>
              <a:rPr lang="en-US" sz="6400" dirty="0" err="1"/>
              <a:t>Tenfiz</a:t>
            </a:r>
            <a:r>
              <a:rPr lang="en-US" sz="6400" dirty="0"/>
              <a:t> </a:t>
            </a:r>
            <a:r>
              <a:rPr lang="en-US" sz="6400" dirty="0" err="1"/>
              <a:t>isteyenle</a:t>
            </a:r>
            <a:r>
              <a:rPr lang="en-US" sz="6400" dirty="0"/>
              <a:t>, </a:t>
            </a:r>
            <a:r>
              <a:rPr lang="en-US" sz="6400" dirty="0" err="1"/>
              <a:t>karşı</a:t>
            </a:r>
            <a:r>
              <a:rPr lang="en-US" sz="6400" dirty="0"/>
              <a:t> </a:t>
            </a:r>
            <a:r>
              <a:rPr lang="en-US" sz="6400" dirty="0" err="1"/>
              <a:t>tarafın</a:t>
            </a:r>
            <a:r>
              <a:rPr lang="en-US" sz="6400" dirty="0"/>
              <a:t> </a:t>
            </a:r>
            <a:r>
              <a:rPr lang="en-US" sz="6400" dirty="0" err="1"/>
              <a:t>ve</a:t>
            </a:r>
            <a:r>
              <a:rPr lang="en-US" sz="6400" dirty="0"/>
              <a:t> </a:t>
            </a:r>
            <a:r>
              <a:rPr lang="en-US" sz="6400" dirty="0" err="1"/>
              <a:t>varsa</a:t>
            </a:r>
            <a:r>
              <a:rPr lang="en-US" sz="6400" dirty="0"/>
              <a:t> </a:t>
            </a:r>
            <a:r>
              <a:rPr lang="en-US" sz="6400" dirty="0" err="1"/>
              <a:t>kanunî</a:t>
            </a:r>
            <a:r>
              <a:rPr lang="en-US" sz="6400" dirty="0"/>
              <a:t> </a:t>
            </a:r>
            <a:r>
              <a:rPr lang="en-US" sz="6400" dirty="0" err="1"/>
              <a:t>temsilci</a:t>
            </a:r>
            <a:r>
              <a:rPr lang="en-US" sz="6400" dirty="0"/>
              <a:t> </a:t>
            </a:r>
            <a:r>
              <a:rPr lang="en-US" sz="6400" dirty="0" err="1"/>
              <a:t>ve</a:t>
            </a:r>
            <a:r>
              <a:rPr lang="en-US" sz="6400" dirty="0"/>
              <a:t> </a:t>
            </a:r>
            <a:r>
              <a:rPr lang="en-US" sz="6400" dirty="0" err="1"/>
              <a:t>vekillerinin</a:t>
            </a:r>
            <a:r>
              <a:rPr lang="en-US" sz="6400" dirty="0"/>
              <a:t> ad, </a:t>
            </a:r>
            <a:r>
              <a:rPr lang="en-US" sz="6400" dirty="0" err="1"/>
              <a:t>soyad</a:t>
            </a:r>
            <a:r>
              <a:rPr lang="en-US" sz="6400" dirty="0"/>
              <a:t> </a:t>
            </a:r>
            <a:r>
              <a:rPr lang="en-US" sz="6400" dirty="0" err="1"/>
              <a:t>ve</a:t>
            </a:r>
            <a:r>
              <a:rPr lang="en-US" sz="6400" dirty="0"/>
              <a:t> </a:t>
            </a:r>
            <a:r>
              <a:rPr lang="en-US" sz="6400" dirty="0" err="1"/>
              <a:t>adresleri</a:t>
            </a:r>
            <a:r>
              <a:rPr lang="en-US" sz="6400" dirty="0"/>
              <a:t>.</a:t>
            </a:r>
          </a:p>
          <a:p>
            <a:endParaRPr lang="en-US" sz="6400" dirty="0"/>
          </a:p>
          <a:p>
            <a:r>
              <a:rPr lang="en-US" sz="6400" dirty="0"/>
              <a:t>             b) </a:t>
            </a:r>
            <a:r>
              <a:rPr lang="en-US" sz="6400" dirty="0" err="1"/>
              <a:t>Tenfiz</a:t>
            </a:r>
            <a:r>
              <a:rPr lang="en-US" sz="6400" dirty="0"/>
              <a:t> </a:t>
            </a:r>
            <a:r>
              <a:rPr lang="en-US" sz="6400" dirty="0" err="1"/>
              <a:t>konusu</a:t>
            </a:r>
            <a:r>
              <a:rPr lang="en-US" sz="6400" dirty="0"/>
              <a:t> </a:t>
            </a:r>
            <a:r>
              <a:rPr lang="en-US" sz="6400" dirty="0" err="1"/>
              <a:t>hükmün</a:t>
            </a:r>
            <a:r>
              <a:rPr lang="en-US" sz="6400" dirty="0"/>
              <a:t> </a:t>
            </a:r>
            <a:r>
              <a:rPr lang="en-US" sz="6400" dirty="0" err="1"/>
              <a:t>hangi</a:t>
            </a:r>
            <a:r>
              <a:rPr lang="en-US" sz="6400" dirty="0"/>
              <a:t> </a:t>
            </a:r>
            <a:r>
              <a:rPr lang="en-US" sz="6400" dirty="0" err="1"/>
              <a:t>devlet</a:t>
            </a:r>
            <a:r>
              <a:rPr lang="en-US" sz="6400" dirty="0"/>
              <a:t> </a:t>
            </a:r>
            <a:r>
              <a:rPr lang="en-US" sz="6400" dirty="0" err="1"/>
              <a:t>mahkemesinden</a:t>
            </a:r>
            <a:r>
              <a:rPr lang="en-US" sz="6400" dirty="0"/>
              <a:t> </a:t>
            </a:r>
            <a:r>
              <a:rPr lang="en-US" sz="6400" dirty="0" err="1"/>
              <a:t>verilmiş</a:t>
            </a:r>
            <a:r>
              <a:rPr lang="en-US" sz="6400" dirty="0"/>
              <a:t> </a:t>
            </a:r>
            <a:r>
              <a:rPr lang="en-US" sz="6400" dirty="0" err="1"/>
              <a:t>olduğu</a:t>
            </a:r>
            <a:r>
              <a:rPr lang="en-US" sz="6400" dirty="0"/>
              <a:t> </a:t>
            </a:r>
            <a:r>
              <a:rPr lang="en-US" sz="6400" dirty="0" err="1"/>
              <a:t>ve</a:t>
            </a:r>
            <a:r>
              <a:rPr lang="en-US" sz="6400" dirty="0"/>
              <a:t> </a:t>
            </a:r>
            <a:r>
              <a:rPr lang="en-US" sz="6400" dirty="0" err="1"/>
              <a:t>mahkemenin</a:t>
            </a:r>
            <a:r>
              <a:rPr lang="en-US" sz="6400" dirty="0"/>
              <a:t> </a:t>
            </a:r>
            <a:r>
              <a:rPr lang="en-US" sz="6400" dirty="0" err="1"/>
              <a:t>adı</a:t>
            </a:r>
            <a:r>
              <a:rPr lang="en-US" sz="6400" dirty="0"/>
              <a:t> </a:t>
            </a:r>
            <a:r>
              <a:rPr lang="en-US" sz="6400" dirty="0" err="1"/>
              <a:t>ile</a:t>
            </a:r>
            <a:r>
              <a:rPr lang="en-US" sz="6400" dirty="0"/>
              <a:t> </a:t>
            </a:r>
            <a:r>
              <a:rPr lang="en-US" sz="6400" dirty="0" err="1"/>
              <a:t>ilâmın</a:t>
            </a:r>
            <a:r>
              <a:rPr lang="en-US" sz="6400" dirty="0"/>
              <a:t> </a:t>
            </a:r>
            <a:r>
              <a:rPr lang="en-US" sz="6400" dirty="0" err="1"/>
              <a:t>tarih</a:t>
            </a:r>
            <a:r>
              <a:rPr lang="en-US" sz="6400" dirty="0"/>
              <a:t> </a:t>
            </a:r>
            <a:r>
              <a:rPr lang="en-US" sz="6400" dirty="0" err="1"/>
              <a:t>ve</a:t>
            </a:r>
            <a:r>
              <a:rPr lang="en-US" sz="6400" dirty="0"/>
              <a:t> </a:t>
            </a:r>
            <a:r>
              <a:rPr lang="en-US" sz="6400" dirty="0" err="1"/>
              <a:t>numarası</a:t>
            </a:r>
            <a:r>
              <a:rPr lang="en-US" sz="6400" dirty="0"/>
              <a:t> </a:t>
            </a:r>
            <a:r>
              <a:rPr lang="en-US" sz="6400" dirty="0" err="1"/>
              <a:t>ve</a:t>
            </a:r>
            <a:r>
              <a:rPr lang="en-US" sz="6400" dirty="0"/>
              <a:t> </a:t>
            </a:r>
            <a:r>
              <a:rPr lang="en-US" sz="6400" dirty="0" err="1"/>
              <a:t>hükmün</a:t>
            </a:r>
            <a:r>
              <a:rPr lang="en-US" sz="6400" dirty="0"/>
              <a:t> </a:t>
            </a:r>
            <a:r>
              <a:rPr lang="en-US" sz="6400" dirty="0" err="1"/>
              <a:t>özeti</a:t>
            </a:r>
            <a:r>
              <a:rPr lang="en-US" sz="6400" dirty="0"/>
              <a:t>.</a:t>
            </a:r>
          </a:p>
          <a:p>
            <a:endParaRPr lang="en-US" sz="6400" dirty="0"/>
          </a:p>
          <a:p>
            <a:r>
              <a:rPr lang="en-US" sz="6400" dirty="0"/>
              <a:t>             c) </a:t>
            </a:r>
            <a:r>
              <a:rPr lang="en-US" sz="6400" dirty="0" err="1"/>
              <a:t>Tenfiz</a:t>
            </a:r>
            <a:r>
              <a:rPr lang="en-US" sz="6400" dirty="0"/>
              <a:t>, </a:t>
            </a:r>
            <a:r>
              <a:rPr lang="en-US" sz="6400" dirty="0" err="1"/>
              <a:t>hükmün</a:t>
            </a:r>
            <a:r>
              <a:rPr lang="en-US" sz="6400" dirty="0"/>
              <a:t> </a:t>
            </a:r>
            <a:r>
              <a:rPr lang="en-US" sz="6400" dirty="0" err="1"/>
              <a:t>bir</a:t>
            </a:r>
            <a:r>
              <a:rPr lang="en-US" sz="6400" dirty="0"/>
              <a:t> </a:t>
            </a:r>
            <a:r>
              <a:rPr lang="en-US" sz="6400" dirty="0" err="1"/>
              <a:t>kısmı</a:t>
            </a:r>
            <a:r>
              <a:rPr lang="en-US" sz="6400" dirty="0"/>
              <a:t> </a:t>
            </a:r>
            <a:r>
              <a:rPr lang="en-US" sz="6400" dirty="0" err="1"/>
              <a:t>hakkında</a:t>
            </a:r>
            <a:r>
              <a:rPr lang="en-US" sz="6400" dirty="0"/>
              <a:t> </a:t>
            </a:r>
            <a:r>
              <a:rPr lang="en-US" sz="6400" dirty="0" err="1"/>
              <a:t>isteniyorsa</a:t>
            </a:r>
            <a:r>
              <a:rPr lang="en-US" sz="6400" dirty="0"/>
              <a:t> </a:t>
            </a:r>
            <a:r>
              <a:rPr lang="en-US" sz="6400" dirty="0" err="1"/>
              <a:t>bunun</a:t>
            </a:r>
            <a:r>
              <a:rPr lang="en-US" sz="6400" dirty="0"/>
              <a:t> </a:t>
            </a:r>
            <a:r>
              <a:rPr lang="en-US" sz="6400" dirty="0" err="1"/>
              <a:t>hangi</a:t>
            </a:r>
            <a:r>
              <a:rPr lang="en-US" sz="6400" dirty="0"/>
              <a:t> </a:t>
            </a:r>
            <a:r>
              <a:rPr lang="en-US" sz="6400" dirty="0" err="1"/>
              <a:t>kısım</a:t>
            </a:r>
            <a:r>
              <a:rPr lang="en-US" sz="6400" dirty="0"/>
              <a:t> </a:t>
            </a:r>
            <a:r>
              <a:rPr lang="en-US" sz="6400" dirty="0" err="1"/>
              <a:t>olduğu</a:t>
            </a:r>
            <a:r>
              <a:rPr lang="en-US" sz="6400" dirty="0"/>
              <a:t>.</a:t>
            </a:r>
          </a:p>
          <a:p>
            <a:endParaRPr lang="en-US" sz="6400" dirty="0"/>
          </a:p>
          <a:p>
            <a:r>
              <a:rPr lang="en-US" sz="6400" dirty="0"/>
              <a:t>             </a:t>
            </a:r>
            <a:r>
              <a:rPr lang="en-US" sz="6400" dirty="0" err="1"/>
              <a:t>Dilekçeye</a:t>
            </a:r>
            <a:r>
              <a:rPr lang="en-US" sz="6400" dirty="0"/>
              <a:t> </a:t>
            </a:r>
            <a:r>
              <a:rPr lang="en-US" sz="6400" dirty="0" err="1"/>
              <a:t>eklenecek</a:t>
            </a:r>
            <a:r>
              <a:rPr lang="en-US" sz="6400" dirty="0"/>
              <a:t> </a:t>
            </a:r>
            <a:r>
              <a:rPr lang="en-US" sz="6400" dirty="0" err="1"/>
              <a:t>belgeler</a:t>
            </a:r>
            <a:endParaRPr lang="en-US" sz="6400" dirty="0"/>
          </a:p>
          <a:p>
            <a:endParaRPr lang="en-US" sz="6400" dirty="0"/>
          </a:p>
          <a:p>
            <a:r>
              <a:rPr lang="en-US" sz="6400" dirty="0"/>
              <a:t>             MADDE 53 – (1) </a:t>
            </a:r>
            <a:r>
              <a:rPr lang="en-US" sz="6400" dirty="0" err="1"/>
              <a:t>Tenfiz</a:t>
            </a:r>
            <a:r>
              <a:rPr lang="en-US" sz="6400" dirty="0"/>
              <a:t> </a:t>
            </a:r>
            <a:r>
              <a:rPr lang="en-US" sz="6400" dirty="0" err="1"/>
              <a:t>dilekçesine</a:t>
            </a:r>
            <a:r>
              <a:rPr lang="en-US" sz="6400" dirty="0"/>
              <a:t> </a:t>
            </a:r>
            <a:r>
              <a:rPr lang="en-US" sz="6400" dirty="0" err="1"/>
              <a:t>aşağıdaki</a:t>
            </a:r>
            <a:r>
              <a:rPr lang="en-US" sz="6400" dirty="0"/>
              <a:t> </a:t>
            </a:r>
            <a:r>
              <a:rPr lang="en-US" sz="6400" dirty="0" err="1"/>
              <a:t>belgeler</a:t>
            </a:r>
            <a:r>
              <a:rPr lang="en-US" sz="6400" dirty="0"/>
              <a:t> </a:t>
            </a:r>
            <a:r>
              <a:rPr lang="en-US" sz="6400" dirty="0" err="1"/>
              <a:t>eklenir</a:t>
            </a:r>
            <a:r>
              <a:rPr lang="en-US" sz="6400" dirty="0"/>
              <a:t>:</a:t>
            </a:r>
          </a:p>
          <a:p>
            <a:endParaRPr lang="en-US" sz="6400" dirty="0"/>
          </a:p>
          <a:p>
            <a:r>
              <a:rPr lang="en-US" sz="6400" dirty="0"/>
              <a:t>             a) </a:t>
            </a:r>
            <a:r>
              <a:rPr lang="en-US" sz="6400" dirty="0" err="1"/>
              <a:t>Yabancı</a:t>
            </a:r>
            <a:r>
              <a:rPr lang="en-US" sz="6400" dirty="0"/>
              <a:t> </a:t>
            </a:r>
            <a:r>
              <a:rPr lang="en-US" sz="6400" dirty="0" err="1"/>
              <a:t>mahkeme</a:t>
            </a:r>
            <a:r>
              <a:rPr lang="en-US" sz="6400" dirty="0"/>
              <a:t> </a:t>
            </a:r>
            <a:r>
              <a:rPr lang="en-US" sz="6400" dirty="0" err="1"/>
              <a:t>ilâmının</a:t>
            </a:r>
            <a:r>
              <a:rPr lang="en-US" sz="6400" dirty="0"/>
              <a:t> o </a:t>
            </a:r>
            <a:r>
              <a:rPr lang="en-US" sz="6400" dirty="0" err="1"/>
              <a:t>ülke</a:t>
            </a:r>
            <a:r>
              <a:rPr lang="en-US" sz="6400" dirty="0"/>
              <a:t> </a:t>
            </a:r>
            <a:r>
              <a:rPr lang="en-US" sz="6400" dirty="0" err="1"/>
              <a:t>makamlarınca</a:t>
            </a:r>
            <a:r>
              <a:rPr lang="en-US" sz="6400" dirty="0"/>
              <a:t> </a:t>
            </a:r>
            <a:r>
              <a:rPr lang="en-US" sz="6400" dirty="0" err="1"/>
              <a:t>usulen</a:t>
            </a:r>
            <a:r>
              <a:rPr lang="en-US" sz="6400" dirty="0"/>
              <a:t> </a:t>
            </a:r>
            <a:r>
              <a:rPr lang="en-US" sz="6400" dirty="0" err="1"/>
              <a:t>onanmış</a:t>
            </a:r>
            <a:r>
              <a:rPr lang="en-US" sz="6400" dirty="0"/>
              <a:t> </a:t>
            </a:r>
            <a:r>
              <a:rPr lang="en-US" sz="6400" dirty="0" err="1"/>
              <a:t>aslı</a:t>
            </a:r>
            <a:r>
              <a:rPr lang="en-US" sz="6400" dirty="0"/>
              <a:t> </a:t>
            </a:r>
            <a:r>
              <a:rPr lang="en-US" sz="6400" dirty="0" err="1"/>
              <a:t>veya</a:t>
            </a:r>
            <a:r>
              <a:rPr lang="en-US" sz="6400" dirty="0"/>
              <a:t> </a:t>
            </a:r>
            <a:r>
              <a:rPr lang="en-US" sz="6400" dirty="0" err="1"/>
              <a:t>ilâmı</a:t>
            </a:r>
            <a:r>
              <a:rPr lang="en-US" sz="6400" dirty="0"/>
              <a:t> </a:t>
            </a:r>
            <a:r>
              <a:rPr lang="en-US" sz="6400" dirty="0" err="1"/>
              <a:t>veren</a:t>
            </a:r>
            <a:r>
              <a:rPr lang="en-US" sz="6400" dirty="0"/>
              <a:t> </a:t>
            </a:r>
            <a:r>
              <a:rPr lang="en-US" sz="6400" dirty="0" err="1"/>
              <a:t>yargı</a:t>
            </a:r>
            <a:r>
              <a:rPr lang="en-US" sz="6400" dirty="0"/>
              <a:t> </a:t>
            </a:r>
            <a:r>
              <a:rPr lang="en-US" sz="6400" dirty="0" err="1"/>
              <a:t>organı</a:t>
            </a:r>
            <a:r>
              <a:rPr lang="en-US" sz="6400" dirty="0"/>
              <a:t> </a:t>
            </a:r>
            <a:r>
              <a:rPr lang="en-US" sz="6400" dirty="0" err="1"/>
              <a:t>tarafından</a:t>
            </a:r>
            <a:r>
              <a:rPr lang="en-US" sz="6400" dirty="0"/>
              <a:t> </a:t>
            </a:r>
            <a:r>
              <a:rPr lang="en-US" sz="6400" dirty="0" err="1"/>
              <a:t>onanmış</a:t>
            </a:r>
            <a:r>
              <a:rPr lang="en-US" sz="6400" dirty="0"/>
              <a:t> </a:t>
            </a:r>
            <a:r>
              <a:rPr lang="en-US" sz="6400" dirty="0" err="1"/>
              <a:t>örneği</a:t>
            </a:r>
            <a:r>
              <a:rPr lang="en-US" sz="6400" dirty="0"/>
              <a:t> </a:t>
            </a:r>
            <a:r>
              <a:rPr lang="en-US" sz="6400" dirty="0" err="1"/>
              <a:t>ve</a:t>
            </a:r>
            <a:r>
              <a:rPr lang="en-US" sz="6400" dirty="0"/>
              <a:t> </a:t>
            </a:r>
            <a:r>
              <a:rPr lang="en-US" sz="6400" dirty="0" err="1"/>
              <a:t>onanmış</a:t>
            </a:r>
            <a:r>
              <a:rPr lang="en-US" sz="6400" dirty="0"/>
              <a:t> </a:t>
            </a:r>
            <a:r>
              <a:rPr lang="en-US" sz="6400" dirty="0" err="1"/>
              <a:t>tercümesi</a:t>
            </a:r>
            <a:r>
              <a:rPr lang="en-US" sz="6400" dirty="0"/>
              <a:t>.</a:t>
            </a:r>
          </a:p>
          <a:p>
            <a:endParaRPr lang="en-US" sz="6400" dirty="0"/>
          </a:p>
          <a:p>
            <a:r>
              <a:rPr lang="en-US" sz="6400" dirty="0"/>
              <a:t>             b) </a:t>
            </a:r>
            <a:r>
              <a:rPr lang="en-US" sz="6400" dirty="0" err="1"/>
              <a:t>İlâmın</a:t>
            </a:r>
            <a:r>
              <a:rPr lang="en-US" sz="6400" dirty="0"/>
              <a:t> </a:t>
            </a:r>
            <a:r>
              <a:rPr lang="en-US" sz="6400" dirty="0" err="1"/>
              <a:t>kesinleştiğini</a:t>
            </a:r>
            <a:r>
              <a:rPr lang="en-US" sz="6400" dirty="0"/>
              <a:t> </a:t>
            </a:r>
            <a:r>
              <a:rPr lang="en-US" sz="6400" dirty="0" err="1"/>
              <a:t>gösteren</a:t>
            </a:r>
            <a:r>
              <a:rPr lang="en-US" sz="6400" dirty="0"/>
              <a:t> </a:t>
            </a:r>
            <a:r>
              <a:rPr lang="en-US" sz="6400" dirty="0" err="1"/>
              <a:t>ve</a:t>
            </a:r>
            <a:r>
              <a:rPr lang="en-US" sz="6400" dirty="0"/>
              <a:t> o </a:t>
            </a:r>
            <a:r>
              <a:rPr lang="en-US" sz="6400" dirty="0" err="1"/>
              <a:t>ülke</a:t>
            </a:r>
            <a:r>
              <a:rPr lang="en-US" sz="6400" dirty="0"/>
              <a:t> </a:t>
            </a:r>
            <a:r>
              <a:rPr lang="en-US" sz="6400" dirty="0" err="1"/>
              <a:t>makamlarınca</a:t>
            </a:r>
            <a:r>
              <a:rPr lang="en-US" sz="6400" dirty="0"/>
              <a:t> </a:t>
            </a:r>
            <a:r>
              <a:rPr lang="en-US" sz="6400" dirty="0" err="1"/>
              <a:t>usulen</a:t>
            </a:r>
            <a:r>
              <a:rPr lang="en-US" sz="6400" dirty="0"/>
              <a:t> </a:t>
            </a:r>
            <a:r>
              <a:rPr lang="en-US" sz="6400" dirty="0" err="1"/>
              <a:t>onanmış</a:t>
            </a:r>
            <a:r>
              <a:rPr lang="en-US" sz="6400" dirty="0"/>
              <a:t> </a:t>
            </a:r>
            <a:r>
              <a:rPr lang="en-US" sz="6400" dirty="0" err="1"/>
              <a:t>yazı</a:t>
            </a:r>
            <a:r>
              <a:rPr lang="en-US" sz="6400" dirty="0"/>
              <a:t> </a:t>
            </a:r>
            <a:r>
              <a:rPr lang="en-US" sz="6400" dirty="0" err="1"/>
              <a:t>veya</a:t>
            </a:r>
            <a:r>
              <a:rPr lang="en-US" sz="6400" dirty="0"/>
              <a:t> </a:t>
            </a:r>
            <a:r>
              <a:rPr lang="en-US" sz="6400" dirty="0" err="1"/>
              <a:t>belge</a:t>
            </a:r>
            <a:r>
              <a:rPr lang="en-US" sz="6400" dirty="0"/>
              <a:t> </a:t>
            </a:r>
            <a:r>
              <a:rPr lang="en-US" sz="6400" dirty="0" err="1"/>
              <a:t>ile</a:t>
            </a:r>
            <a:r>
              <a:rPr lang="en-US" sz="6400" dirty="0"/>
              <a:t> </a:t>
            </a:r>
            <a:r>
              <a:rPr lang="en-US" sz="6400" dirty="0" err="1"/>
              <a:t>onanmış</a:t>
            </a:r>
            <a:r>
              <a:rPr lang="en-US" sz="6400" dirty="0"/>
              <a:t> </a:t>
            </a:r>
            <a:r>
              <a:rPr lang="en-US" sz="6400" dirty="0" err="1"/>
              <a:t>tercümesi</a:t>
            </a:r>
            <a:r>
              <a:rPr lang="en-US" sz="6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7009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7F9D47-3091-4F57-9101-83201115C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TENFİZ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3A6D658-EA34-4409-8165-90CE09B00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 </a:t>
            </a:r>
            <a:r>
              <a:rPr lang="en-US" dirty="0" err="1"/>
              <a:t>Tenfiz</a:t>
            </a:r>
            <a:r>
              <a:rPr lang="en-US" dirty="0"/>
              <a:t> </a:t>
            </a:r>
            <a:r>
              <a:rPr lang="en-US" dirty="0" err="1"/>
              <a:t>şartları</a:t>
            </a:r>
            <a:endParaRPr lang="en-US" dirty="0"/>
          </a:p>
          <a:p>
            <a:endParaRPr lang="en-US" dirty="0"/>
          </a:p>
          <a:p>
            <a:r>
              <a:rPr lang="en-US" dirty="0"/>
              <a:t>             MADDE 54 – (1) </a:t>
            </a:r>
            <a:r>
              <a:rPr lang="en-US" dirty="0" err="1"/>
              <a:t>Yetkili</a:t>
            </a:r>
            <a:r>
              <a:rPr lang="en-US" dirty="0"/>
              <a:t> </a:t>
            </a:r>
            <a:r>
              <a:rPr lang="en-US" dirty="0" err="1"/>
              <a:t>mahkeme</a:t>
            </a:r>
            <a:r>
              <a:rPr lang="en-US" dirty="0"/>
              <a:t> </a:t>
            </a:r>
            <a:r>
              <a:rPr lang="en-US" dirty="0" err="1"/>
              <a:t>tenfiz</a:t>
            </a:r>
            <a:r>
              <a:rPr lang="en-US" dirty="0"/>
              <a:t> </a:t>
            </a:r>
            <a:r>
              <a:rPr lang="en-US" dirty="0" err="1"/>
              <a:t>kararını</a:t>
            </a:r>
            <a:r>
              <a:rPr lang="en-US" dirty="0"/>
              <a:t> </a:t>
            </a:r>
            <a:r>
              <a:rPr lang="en-US" dirty="0" err="1"/>
              <a:t>aşağıdaki</a:t>
            </a:r>
            <a:r>
              <a:rPr lang="en-US" dirty="0"/>
              <a:t> </a:t>
            </a:r>
            <a:r>
              <a:rPr lang="en-US" dirty="0" err="1"/>
              <a:t>şartlar</a:t>
            </a:r>
            <a:r>
              <a:rPr lang="en-US" dirty="0"/>
              <a:t> </a:t>
            </a:r>
            <a:r>
              <a:rPr lang="en-US" dirty="0" err="1"/>
              <a:t>dâhilinde</a:t>
            </a:r>
            <a:r>
              <a:rPr lang="en-US" dirty="0"/>
              <a:t> </a:t>
            </a:r>
            <a:r>
              <a:rPr lang="en-US" dirty="0" err="1"/>
              <a:t>verir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/>
              <a:t>             a) </a:t>
            </a:r>
            <a:r>
              <a:rPr lang="en-US" dirty="0" err="1"/>
              <a:t>Türkiye</a:t>
            </a:r>
            <a:r>
              <a:rPr lang="en-US" dirty="0"/>
              <a:t> </a:t>
            </a:r>
            <a:r>
              <a:rPr lang="en-US" dirty="0" err="1"/>
              <a:t>Cumhuriyeti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ilâmın</a:t>
            </a:r>
            <a:r>
              <a:rPr lang="en-US" dirty="0"/>
              <a:t> </a:t>
            </a:r>
            <a:r>
              <a:rPr lang="en-US" dirty="0" err="1"/>
              <a:t>verildiği</a:t>
            </a:r>
            <a:r>
              <a:rPr lang="en-US" dirty="0"/>
              <a:t> </a:t>
            </a:r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karşılıklılık</a:t>
            </a:r>
            <a:r>
              <a:rPr lang="en-US" dirty="0"/>
              <a:t> </a:t>
            </a:r>
            <a:r>
              <a:rPr lang="en-US" dirty="0" err="1"/>
              <a:t>esasına</a:t>
            </a:r>
            <a:r>
              <a:rPr lang="en-US" dirty="0"/>
              <a:t> </a:t>
            </a:r>
            <a:r>
              <a:rPr lang="en-US" dirty="0" err="1"/>
              <a:t>dayanan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anlaşma</a:t>
            </a:r>
            <a:r>
              <a:rPr lang="en-US" dirty="0"/>
              <a:t> </a:t>
            </a:r>
            <a:r>
              <a:rPr lang="en-US" dirty="0" err="1"/>
              <a:t>yahut</a:t>
            </a:r>
            <a:r>
              <a:rPr lang="en-US" dirty="0"/>
              <a:t> o </a:t>
            </a:r>
            <a:r>
              <a:rPr lang="en-US" dirty="0" err="1"/>
              <a:t>devlette</a:t>
            </a:r>
            <a:r>
              <a:rPr lang="en-US" dirty="0"/>
              <a:t> </a:t>
            </a:r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mahkemelerinden</a:t>
            </a:r>
            <a:r>
              <a:rPr lang="en-US" dirty="0"/>
              <a:t> </a:t>
            </a:r>
            <a:r>
              <a:rPr lang="en-US" dirty="0" err="1"/>
              <a:t>verilmiş</a:t>
            </a:r>
            <a:r>
              <a:rPr lang="en-US" dirty="0"/>
              <a:t> </a:t>
            </a:r>
            <a:r>
              <a:rPr lang="en-US" dirty="0" err="1"/>
              <a:t>ilâmların</a:t>
            </a:r>
            <a:r>
              <a:rPr lang="en-US" dirty="0"/>
              <a:t> </a:t>
            </a:r>
            <a:r>
              <a:rPr lang="en-US" dirty="0" err="1"/>
              <a:t>tenfizini</a:t>
            </a:r>
            <a:r>
              <a:rPr lang="en-US" dirty="0"/>
              <a:t> </a:t>
            </a:r>
            <a:r>
              <a:rPr lang="en-US" dirty="0" err="1"/>
              <a:t>mümkün</a:t>
            </a:r>
            <a:r>
              <a:rPr lang="en-US" dirty="0"/>
              <a:t> </a:t>
            </a:r>
            <a:r>
              <a:rPr lang="en-US" dirty="0" err="1"/>
              <a:t>kılan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kanun </a:t>
            </a:r>
            <a:r>
              <a:rPr lang="en-US" dirty="0" err="1"/>
              <a:t>hükmünün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fiilî</a:t>
            </a:r>
            <a:r>
              <a:rPr lang="en-US" dirty="0"/>
              <a:t> </a:t>
            </a:r>
            <a:r>
              <a:rPr lang="en-US" dirty="0" err="1"/>
              <a:t>uygulamanın</a:t>
            </a:r>
            <a:r>
              <a:rPr lang="en-US" dirty="0"/>
              <a:t> </a:t>
            </a:r>
            <a:r>
              <a:rPr lang="en-US" dirty="0" err="1"/>
              <a:t>bulunması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b) </a:t>
            </a:r>
            <a:r>
              <a:rPr lang="en-US" dirty="0" err="1"/>
              <a:t>İlâmın</a:t>
            </a:r>
            <a:r>
              <a:rPr lang="en-US" dirty="0"/>
              <a:t>, </a:t>
            </a:r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mahkemelerinin</a:t>
            </a:r>
            <a:r>
              <a:rPr lang="en-US" dirty="0"/>
              <a:t> </a:t>
            </a:r>
            <a:r>
              <a:rPr lang="en-US" dirty="0" err="1"/>
              <a:t>münhasır</a:t>
            </a:r>
            <a:r>
              <a:rPr lang="en-US" dirty="0"/>
              <a:t> </a:t>
            </a:r>
            <a:r>
              <a:rPr lang="en-US" dirty="0" err="1"/>
              <a:t>yetkisine</a:t>
            </a:r>
            <a:r>
              <a:rPr lang="en-US" dirty="0"/>
              <a:t> </a:t>
            </a:r>
            <a:r>
              <a:rPr lang="en-US" dirty="0" err="1"/>
              <a:t>girmeyen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konuda</a:t>
            </a:r>
            <a:r>
              <a:rPr lang="en-US" dirty="0"/>
              <a:t> </a:t>
            </a:r>
            <a:r>
              <a:rPr lang="en-US" dirty="0" err="1"/>
              <a:t>verilmiş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davalının</a:t>
            </a:r>
            <a:r>
              <a:rPr lang="en-US" dirty="0"/>
              <a:t> </a:t>
            </a:r>
            <a:r>
              <a:rPr lang="en-US" dirty="0" err="1"/>
              <a:t>itiraz</a:t>
            </a:r>
            <a:r>
              <a:rPr lang="en-US" dirty="0"/>
              <a:t> </a:t>
            </a:r>
            <a:r>
              <a:rPr lang="en-US" dirty="0" err="1"/>
              <a:t>etmesi</a:t>
            </a:r>
            <a:r>
              <a:rPr lang="en-US" dirty="0"/>
              <a:t> </a:t>
            </a:r>
            <a:r>
              <a:rPr lang="en-US" dirty="0" err="1"/>
              <a:t>şartıyla</a:t>
            </a:r>
            <a:r>
              <a:rPr lang="en-US" dirty="0"/>
              <a:t> </a:t>
            </a:r>
            <a:r>
              <a:rPr lang="en-US" dirty="0" err="1"/>
              <a:t>ilâmın</a:t>
            </a:r>
            <a:r>
              <a:rPr lang="en-US" dirty="0"/>
              <a:t>, </a:t>
            </a:r>
            <a:r>
              <a:rPr lang="en-US" dirty="0" err="1"/>
              <a:t>dava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taraflarla</a:t>
            </a:r>
            <a:r>
              <a:rPr lang="en-US" dirty="0"/>
              <a:t> </a:t>
            </a:r>
            <a:r>
              <a:rPr lang="en-US" dirty="0" err="1"/>
              <a:t>gerçek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ilişkisi</a:t>
            </a:r>
            <a:r>
              <a:rPr lang="en-US" dirty="0"/>
              <a:t> </a:t>
            </a:r>
            <a:r>
              <a:rPr lang="en-US" dirty="0" err="1"/>
              <a:t>bulunmadığı</a:t>
            </a:r>
            <a:r>
              <a:rPr lang="en-US" dirty="0"/>
              <a:t> </a:t>
            </a:r>
            <a:r>
              <a:rPr lang="en-US" dirty="0" err="1"/>
              <a:t>hâlde</a:t>
            </a:r>
            <a:r>
              <a:rPr lang="en-US" dirty="0"/>
              <a:t> </a:t>
            </a:r>
            <a:r>
              <a:rPr lang="en-US" dirty="0" err="1"/>
              <a:t>kendisine</a:t>
            </a:r>
            <a:r>
              <a:rPr lang="en-US" dirty="0"/>
              <a:t> </a:t>
            </a:r>
            <a:r>
              <a:rPr lang="en-US" dirty="0" err="1"/>
              <a:t>yetki</a:t>
            </a:r>
            <a:r>
              <a:rPr lang="en-US" dirty="0"/>
              <a:t> </a:t>
            </a:r>
            <a:r>
              <a:rPr lang="en-US" dirty="0" err="1"/>
              <a:t>tanıyan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mahkemesince</a:t>
            </a:r>
            <a:r>
              <a:rPr lang="en-US" dirty="0"/>
              <a:t> </a:t>
            </a:r>
            <a:r>
              <a:rPr lang="en-US" dirty="0" err="1"/>
              <a:t>verilmiş</a:t>
            </a:r>
            <a:r>
              <a:rPr lang="en-US" dirty="0"/>
              <a:t> </a:t>
            </a:r>
            <a:r>
              <a:rPr lang="en-US" dirty="0" err="1"/>
              <a:t>olmaması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c) </a:t>
            </a:r>
            <a:r>
              <a:rPr lang="en-US" dirty="0" err="1"/>
              <a:t>Hükmün</a:t>
            </a:r>
            <a:r>
              <a:rPr lang="en-US" dirty="0"/>
              <a:t> </a:t>
            </a:r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düzenine</a:t>
            </a:r>
            <a:r>
              <a:rPr lang="en-US" dirty="0"/>
              <a:t> </a:t>
            </a:r>
            <a:r>
              <a:rPr lang="en-US" dirty="0" err="1"/>
              <a:t>açıkça</a:t>
            </a:r>
            <a:r>
              <a:rPr lang="en-US" dirty="0"/>
              <a:t> </a:t>
            </a:r>
            <a:r>
              <a:rPr lang="en-US" dirty="0" err="1"/>
              <a:t>aykırı</a:t>
            </a:r>
            <a:r>
              <a:rPr lang="en-US" dirty="0"/>
              <a:t> </a:t>
            </a:r>
            <a:r>
              <a:rPr lang="en-US" dirty="0" err="1"/>
              <a:t>bulunmaması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ç) O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kanunları</a:t>
            </a:r>
            <a:r>
              <a:rPr lang="en-US" dirty="0"/>
              <a:t> </a:t>
            </a:r>
            <a:r>
              <a:rPr lang="en-US" dirty="0" err="1"/>
              <a:t>uyarınca</a:t>
            </a:r>
            <a:r>
              <a:rPr lang="en-US" dirty="0"/>
              <a:t>, </a:t>
            </a:r>
            <a:r>
              <a:rPr lang="en-US" dirty="0" err="1"/>
              <a:t>kendisine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tenfiz</a:t>
            </a:r>
            <a:r>
              <a:rPr lang="en-US" dirty="0"/>
              <a:t> </a:t>
            </a:r>
            <a:r>
              <a:rPr lang="en-US" dirty="0" err="1"/>
              <a:t>istenen</a:t>
            </a:r>
            <a:r>
              <a:rPr lang="en-US" dirty="0"/>
              <a:t> </a:t>
            </a:r>
            <a:r>
              <a:rPr lang="en-US" dirty="0" err="1"/>
              <a:t>kişinin</a:t>
            </a:r>
            <a:r>
              <a:rPr lang="en-US" dirty="0"/>
              <a:t> </a:t>
            </a:r>
            <a:r>
              <a:rPr lang="en-US" dirty="0" err="1"/>
              <a:t>hükmü</a:t>
            </a:r>
            <a:r>
              <a:rPr lang="en-US" dirty="0"/>
              <a:t> </a:t>
            </a:r>
            <a:r>
              <a:rPr lang="en-US" dirty="0" err="1"/>
              <a:t>veren</a:t>
            </a:r>
            <a:r>
              <a:rPr lang="en-US" dirty="0"/>
              <a:t> </a:t>
            </a:r>
            <a:r>
              <a:rPr lang="en-US" dirty="0" err="1"/>
              <a:t>mahkemeye</a:t>
            </a:r>
            <a:r>
              <a:rPr lang="en-US" dirty="0"/>
              <a:t> </a:t>
            </a:r>
            <a:r>
              <a:rPr lang="en-US" dirty="0" err="1"/>
              <a:t>usulüne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çağrılmamış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o </a:t>
            </a:r>
            <a:r>
              <a:rPr lang="en-US" dirty="0" err="1"/>
              <a:t>mahkemede</a:t>
            </a:r>
            <a:r>
              <a:rPr lang="en-US" dirty="0"/>
              <a:t> </a:t>
            </a:r>
            <a:r>
              <a:rPr lang="en-US" dirty="0" err="1"/>
              <a:t>temsil</a:t>
            </a:r>
            <a:r>
              <a:rPr lang="en-US" dirty="0"/>
              <a:t> </a:t>
            </a:r>
            <a:r>
              <a:rPr lang="en-US" dirty="0" err="1"/>
              <a:t>edilmemiş</a:t>
            </a:r>
            <a:r>
              <a:rPr lang="en-US" dirty="0"/>
              <a:t> </a:t>
            </a:r>
            <a:r>
              <a:rPr lang="en-US" dirty="0" err="1"/>
              <a:t>yahut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kanunlara</a:t>
            </a:r>
            <a:r>
              <a:rPr lang="en-US" dirty="0"/>
              <a:t> </a:t>
            </a:r>
            <a:r>
              <a:rPr lang="en-US" dirty="0" err="1"/>
              <a:t>aykırı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gıyabında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yokluğunda</a:t>
            </a:r>
            <a:r>
              <a:rPr lang="en-US" dirty="0"/>
              <a:t> </a:t>
            </a:r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verilmiş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kişinin</a:t>
            </a:r>
            <a:r>
              <a:rPr lang="en-US" dirty="0"/>
              <a:t> </a:t>
            </a:r>
            <a:r>
              <a:rPr lang="en-US" dirty="0" err="1"/>
              <a:t>yukarıdaki</a:t>
            </a:r>
            <a:r>
              <a:rPr lang="en-US" dirty="0"/>
              <a:t> </a:t>
            </a:r>
            <a:r>
              <a:rPr lang="en-US" dirty="0" err="1"/>
              <a:t>hususlardan</a:t>
            </a:r>
            <a:r>
              <a:rPr lang="en-US" dirty="0"/>
              <a:t> </a:t>
            </a:r>
            <a:r>
              <a:rPr lang="en-US" dirty="0" err="1"/>
              <a:t>birine</a:t>
            </a:r>
            <a:r>
              <a:rPr lang="en-US" dirty="0"/>
              <a:t> </a:t>
            </a:r>
            <a:r>
              <a:rPr lang="en-US" dirty="0" err="1"/>
              <a:t>dayanarak</a:t>
            </a:r>
            <a:r>
              <a:rPr lang="en-US" dirty="0"/>
              <a:t> </a:t>
            </a:r>
            <a:r>
              <a:rPr lang="en-US" dirty="0" err="1"/>
              <a:t>tenfiz</a:t>
            </a:r>
            <a:r>
              <a:rPr lang="en-US" dirty="0"/>
              <a:t> </a:t>
            </a:r>
            <a:r>
              <a:rPr lang="en-US" dirty="0" err="1"/>
              <a:t>istemine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mahkemesine</a:t>
            </a:r>
            <a:r>
              <a:rPr lang="en-US" dirty="0"/>
              <a:t> </a:t>
            </a:r>
            <a:r>
              <a:rPr lang="en-US" dirty="0" err="1"/>
              <a:t>itiraz</a:t>
            </a:r>
            <a:r>
              <a:rPr lang="en-US" dirty="0"/>
              <a:t> </a:t>
            </a:r>
            <a:r>
              <a:rPr lang="en-US" dirty="0" err="1"/>
              <a:t>etmemiş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4594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4BA3528-0923-4ECF-845D-3BBCF015D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TANIMA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AC11AA-7F33-47F7-9CFB-F3CCAF75E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1"/>
            <a:r>
              <a:rPr lang="en-US" dirty="0" err="1"/>
              <a:t>Tanıma</a:t>
            </a:r>
            <a:endParaRPr lang="en-US" dirty="0"/>
          </a:p>
          <a:p>
            <a:endParaRPr lang="en-US" dirty="0"/>
          </a:p>
          <a:p>
            <a:r>
              <a:rPr lang="en-US" dirty="0"/>
              <a:t>             MADDE 58 – (1) </a:t>
            </a:r>
            <a:r>
              <a:rPr lang="en-US" dirty="0" err="1"/>
              <a:t>Yabancı</a:t>
            </a:r>
            <a:r>
              <a:rPr lang="en-US" dirty="0"/>
              <a:t> </a:t>
            </a:r>
            <a:r>
              <a:rPr lang="en-US" dirty="0" err="1"/>
              <a:t>mahkeme</a:t>
            </a:r>
            <a:r>
              <a:rPr lang="en-US" dirty="0"/>
              <a:t> </a:t>
            </a:r>
            <a:r>
              <a:rPr lang="en-US" dirty="0" err="1"/>
              <a:t>ilâmının</a:t>
            </a:r>
            <a:r>
              <a:rPr lang="en-US" dirty="0"/>
              <a:t> </a:t>
            </a:r>
            <a:r>
              <a:rPr lang="en-US" dirty="0" err="1"/>
              <a:t>kesin</a:t>
            </a:r>
            <a:r>
              <a:rPr lang="en-US" dirty="0"/>
              <a:t> </a:t>
            </a:r>
            <a:r>
              <a:rPr lang="en-US" dirty="0" err="1"/>
              <a:t>delil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kesin</a:t>
            </a:r>
            <a:r>
              <a:rPr lang="en-US" dirty="0"/>
              <a:t> </a:t>
            </a:r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edilebilmesi</a:t>
            </a:r>
            <a:r>
              <a:rPr lang="en-US" dirty="0"/>
              <a:t> </a:t>
            </a:r>
            <a:r>
              <a:rPr lang="en-US" dirty="0" err="1"/>
              <a:t>yabancı</a:t>
            </a:r>
            <a:r>
              <a:rPr lang="en-US" dirty="0"/>
              <a:t> </a:t>
            </a:r>
            <a:r>
              <a:rPr lang="en-US" dirty="0" err="1"/>
              <a:t>ilâmın</a:t>
            </a:r>
            <a:r>
              <a:rPr lang="en-US" dirty="0"/>
              <a:t> </a:t>
            </a:r>
            <a:r>
              <a:rPr lang="en-US" dirty="0" err="1"/>
              <a:t>tenfiz</a:t>
            </a:r>
            <a:r>
              <a:rPr lang="en-US" dirty="0"/>
              <a:t> </a:t>
            </a:r>
            <a:r>
              <a:rPr lang="en-US" dirty="0" err="1"/>
              <a:t>şartlarını</a:t>
            </a:r>
            <a:r>
              <a:rPr lang="en-US" dirty="0"/>
              <a:t> </a:t>
            </a:r>
            <a:r>
              <a:rPr lang="en-US" dirty="0" err="1"/>
              <a:t>taşıdığının</a:t>
            </a:r>
            <a:r>
              <a:rPr lang="en-US" dirty="0"/>
              <a:t> </a:t>
            </a:r>
            <a:r>
              <a:rPr lang="en-US" dirty="0" err="1"/>
              <a:t>mahkemece</a:t>
            </a:r>
            <a:r>
              <a:rPr lang="en-US" dirty="0"/>
              <a:t> </a:t>
            </a:r>
            <a:r>
              <a:rPr lang="en-US" dirty="0" err="1"/>
              <a:t>tespitine</a:t>
            </a:r>
            <a:r>
              <a:rPr lang="en-US" dirty="0"/>
              <a:t> </a:t>
            </a:r>
            <a:r>
              <a:rPr lang="en-US" dirty="0" err="1"/>
              <a:t>bağlıdır</a:t>
            </a:r>
            <a:r>
              <a:rPr lang="en-US" dirty="0"/>
              <a:t>. </a:t>
            </a:r>
            <a:r>
              <a:rPr lang="en-US" dirty="0" err="1"/>
              <a:t>Tanımada</a:t>
            </a:r>
            <a:r>
              <a:rPr lang="en-US" dirty="0"/>
              <a:t> 54 </a:t>
            </a:r>
            <a:r>
              <a:rPr lang="en-US" dirty="0" err="1"/>
              <a:t>üncü</a:t>
            </a:r>
            <a:r>
              <a:rPr lang="en-US" dirty="0"/>
              <a:t> </a:t>
            </a:r>
            <a:r>
              <a:rPr lang="en-US" dirty="0" err="1"/>
              <a:t>maddenin</a:t>
            </a:r>
            <a:r>
              <a:rPr lang="en-US" dirty="0"/>
              <a:t> </a:t>
            </a:r>
            <a:r>
              <a:rPr lang="en-US" dirty="0" err="1"/>
              <a:t>birinci</a:t>
            </a:r>
            <a:r>
              <a:rPr lang="en-US" dirty="0"/>
              <a:t> </a:t>
            </a:r>
            <a:r>
              <a:rPr lang="en-US" dirty="0" err="1"/>
              <a:t>fıkrasının</a:t>
            </a:r>
            <a:r>
              <a:rPr lang="en-US" dirty="0"/>
              <a:t> (a) </a:t>
            </a:r>
            <a:r>
              <a:rPr lang="en-US" dirty="0" err="1"/>
              <a:t>bendi</a:t>
            </a:r>
            <a:r>
              <a:rPr lang="en-US" dirty="0"/>
              <a:t> </a:t>
            </a:r>
            <a:r>
              <a:rPr lang="en-US" dirty="0" err="1"/>
              <a:t>uygulanmaz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(2) </a:t>
            </a:r>
            <a:r>
              <a:rPr lang="en-US" dirty="0" err="1"/>
              <a:t>İhtilâfsız</a:t>
            </a:r>
            <a:r>
              <a:rPr lang="en-US" dirty="0"/>
              <a:t> </a:t>
            </a:r>
            <a:r>
              <a:rPr lang="en-US" dirty="0" err="1"/>
              <a:t>kaza</a:t>
            </a:r>
            <a:r>
              <a:rPr lang="en-US" dirty="0"/>
              <a:t> </a:t>
            </a:r>
            <a:r>
              <a:rPr lang="en-US" dirty="0" err="1"/>
              <a:t>kararlarının</a:t>
            </a:r>
            <a:r>
              <a:rPr lang="en-US" dirty="0"/>
              <a:t> </a:t>
            </a:r>
            <a:r>
              <a:rPr lang="en-US" dirty="0" err="1"/>
              <a:t>tanınması</a:t>
            </a:r>
            <a:r>
              <a:rPr lang="en-US" dirty="0"/>
              <a:t> da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hükme</a:t>
            </a:r>
            <a:r>
              <a:rPr lang="en-US" dirty="0"/>
              <a:t> </a:t>
            </a:r>
            <a:r>
              <a:rPr lang="en-US" dirty="0" err="1"/>
              <a:t>tâbidir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(3) </a:t>
            </a:r>
            <a:r>
              <a:rPr lang="en-US" dirty="0" err="1"/>
              <a:t>Yabancı</a:t>
            </a:r>
            <a:r>
              <a:rPr lang="en-US" dirty="0"/>
              <a:t> </a:t>
            </a:r>
            <a:r>
              <a:rPr lang="en-US" dirty="0" err="1"/>
              <a:t>mahkeme</a:t>
            </a:r>
            <a:r>
              <a:rPr lang="en-US" dirty="0"/>
              <a:t> </a:t>
            </a:r>
            <a:r>
              <a:rPr lang="en-US" dirty="0" err="1"/>
              <a:t>ilâmına</a:t>
            </a:r>
            <a:r>
              <a:rPr lang="en-US" dirty="0"/>
              <a:t> </a:t>
            </a:r>
            <a:r>
              <a:rPr lang="en-US" dirty="0" err="1"/>
              <a:t>dayanılarak</a:t>
            </a:r>
            <a:r>
              <a:rPr lang="en-US" dirty="0"/>
              <a:t> </a:t>
            </a:r>
            <a:r>
              <a:rPr lang="en-US" dirty="0" err="1"/>
              <a:t>Türkiye'de</a:t>
            </a:r>
            <a:r>
              <a:rPr lang="en-US" dirty="0"/>
              <a:t> </a:t>
            </a:r>
            <a:r>
              <a:rPr lang="en-US" dirty="0" err="1"/>
              <a:t>idarî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işlemin</a:t>
            </a:r>
            <a:r>
              <a:rPr lang="en-US" dirty="0"/>
              <a:t> </a:t>
            </a:r>
            <a:r>
              <a:rPr lang="en-US" dirty="0" err="1"/>
              <a:t>yapılmasında</a:t>
            </a:r>
            <a:r>
              <a:rPr lang="en-US" dirty="0"/>
              <a:t> da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usul</a:t>
            </a:r>
            <a:r>
              <a:rPr lang="en-US" dirty="0"/>
              <a:t> </a:t>
            </a:r>
            <a:r>
              <a:rPr lang="en-US" dirty="0" err="1"/>
              <a:t>uygulanır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</a:t>
            </a:r>
            <a:r>
              <a:rPr lang="en-US" dirty="0" err="1"/>
              <a:t>Kesin</a:t>
            </a:r>
            <a:r>
              <a:rPr lang="en-US" dirty="0"/>
              <a:t> </a:t>
            </a:r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kesin</a:t>
            </a:r>
            <a:r>
              <a:rPr lang="en-US" dirty="0"/>
              <a:t> </a:t>
            </a:r>
            <a:r>
              <a:rPr lang="en-US" dirty="0" err="1"/>
              <a:t>delil</a:t>
            </a:r>
            <a:r>
              <a:rPr lang="en-US" dirty="0"/>
              <a:t> </a:t>
            </a:r>
            <a:r>
              <a:rPr lang="en-US" dirty="0" err="1"/>
              <a:t>etkisi</a:t>
            </a:r>
            <a:endParaRPr lang="en-US" dirty="0"/>
          </a:p>
          <a:p>
            <a:endParaRPr lang="en-US" dirty="0"/>
          </a:p>
          <a:p>
            <a:r>
              <a:rPr lang="en-US" dirty="0"/>
              <a:t>             MADDE 59 – (1) </a:t>
            </a:r>
            <a:r>
              <a:rPr lang="en-US" dirty="0" err="1"/>
              <a:t>Yabancı</a:t>
            </a:r>
            <a:r>
              <a:rPr lang="en-US" dirty="0"/>
              <a:t> </a:t>
            </a:r>
            <a:r>
              <a:rPr lang="en-US" dirty="0" err="1"/>
              <a:t>ilâmın</a:t>
            </a:r>
            <a:r>
              <a:rPr lang="en-US" dirty="0"/>
              <a:t> </a:t>
            </a:r>
            <a:r>
              <a:rPr lang="en-US" dirty="0" err="1"/>
              <a:t>kesin</a:t>
            </a:r>
            <a:r>
              <a:rPr lang="en-US" dirty="0"/>
              <a:t> </a:t>
            </a:r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kesin</a:t>
            </a:r>
            <a:r>
              <a:rPr lang="en-US" dirty="0"/>
              <a:t> </a:t>
            </a:r>
            <a:r>
              <a:rPr lang="en-US" dirty="0" err="1"/>
              <a:t>delil</a:t>
            </a:r>
            <a:r>
              <a:rPr lang="en-US" dirty="0"/>
              <a:t> </a:t>
            </a:r>
            <a:r>
              <a:rPr lang="en-US" dirty="0" err="1"/>
              <a:t>etkisi</a:t>
            </a:r>
            <a:r>
              <a:rPr lang="en-US" dirty="0"/>
              <a:t> </a:t>
            </a:r>
            <a:r>
              <a:rPr lang="en-US" dirty="0" err="1"/>
              <a:t>yabancı</a:t>
            </a:r>
            <a:r>
              <a:rPr lang="en-US" dirty="0"/>
              <a:t> </a:t>
            </a:r>
            <a:r>
              <a:rPr lang="en-US" dirty="0" err="1"/>
              <a:t>mahkeme</a:t>
            </a:r>
            <a:r>
              <a:rPr lang="en-US" dirty="0"/>
              <a:t> </a:t>
            </a:r>
            <a:r>
              <a:rPr lang="en-US" dirty="0" err="1"/>
              <a:t>kararının</a:t>
            </a:r>
            <a:r>
              <a:rPr lang="en-US" dirty="0"/>
              <a:t> </a:t>
            </a:r>
            <a:r>
              <a:rPr lang="en-US" dirty="0" err="1"/>
              <a:t>kesinleştiği</a:t>
            </a:r>
            <a:r>
              <a:rPr lang="en-US" dirty="0"/>
              <a:t> </a:t>
            </a:r>
            <a:r>
              <a:rPr lang="en-US" dirty="0" err="1"/>
              <a:t>andan</a:t>
            </a:r>
            <a:r>
              <a:rPr lang="en-US" dirty="0"/>
              <a:t> </a:t>
            </a:r>
            <a:r>
              <a:rPr lang="en-US" dirty="0" err="1"/>
              <a:t>itibaren</a:t>
            </a:r>
            <a:r>
              <a:rPr lang="en-US" dirty="0"/>
              <a:t> </a:t>
            </a:r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ifade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2519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2718360-7091-4A85-83C5-30D2B85E3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19596"/>
            <a:ext cx="8911687" cy="158540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TEBLİĞ VE İTİRAZ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YERİNE GETİRME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TEMYİZ YOLU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6D87B6-80EF-4495-A1D8-87F3A77C8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 MADDE 55 – (1) </a:t>
            </a:r>
            <a:r>
              <a:rPr lang="en-US" dirty="0" err="1"/>
              <a:t>Tenfiz</a:t>
            </a:r>
            <a:r>
              <a:rPr lang="en-US" dirty="0"/>
              <a:t> </a:t>
            </a:r>
            <a:r>
              <a:rPr lang="en-US" dirty="0" err="1"/>
              <a:t>istemine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dilekçe</a:t>
            </a:r>
            <a:r>
              <a:rPr lang="en-US" dirty="0"/>
              <a:t>, </a:t>
            </a:r>
            <a:r>
              <a:rPr lang="en-US" dirty="0" err="1"/>
              <a:t>duruşma</a:t>
            </a:r>
            <a:r>
              <a:rPr lang="en-US" dirty="0"/>
              <a:t> </a:t>
            </a:r>
            <a:r>
              <a:rPr lang="en-US" dirty="0" err="1"/>
              <a:t>günü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tarafa</a:t>
            </a:r>
            <a:r>
              <a:rPr lang="en-US" dirty="0"/>
              <a:t> </a:t>
            </a:r>
            <a:r>
              <a:rPr lang="en-US" dirty="0" err="1"/>
              <a:t>tebliğ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 </a:t>
            </a:r>
            <a:r>
              <a:rPr lang="en-US" dirty="0" err="1"/>
              <a:t>İhtilâfsız</a:t>
            </a:r>
            <a:r>
              <a:rPr lang="en-US" dirty="0"/>
              <a:t> </a:t>
            </a:r>
            <a:r>
              <a:rPr lang="en-US" dirty="0" err="1"/>
              <a:t>kaza</a:t>
            </a:r>
            <a:r>
              <a:rPr lang="en-US" dirty="0"/>
              <a:t> </a:t>
            </a:r>
            <a:r>
              <a:rPr lang="en-US" dirty="0" err="1"/>
              <a:t>kararlarının</a:t>
            </a:r>
            <a:r>
              <a:rPr lang="en-US" dirty="0"/>
              <a:t> </a:t>
            </a:r>
            <a:r>
              <a:rPr lang="en-US" dirty="0" err="1"/>
              <a:t>tanınması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tenfizi</a:t>
            </a:r>
            <a:r>
              <a:rPr lang="en-US" dirty="0"/>
              <a:t> de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hükme</a:t>
            </a:r>
            <a:r>
              <a:rPr lang="en-US" dirty="0"/>
              <a:t> </a:t>
            </a:r>
            <a:r>
              <a:rPr lang="en-US" dirty="0" err="1"/>
              <a:t>tâbidir</a:t>
            </a:r>
            <a:r>
              <a:rPr lang="en-US" dirty="0"/>
              <a:t>. </a:t>
            </a:r>
            <a:r>
              <a:rPr lang="en-US" dirty="0" err="1"/>
              <a:t>Hasımsız</a:t>
            </a:r>
            <a:r>
              <a:rPr lang="en-US" dirty="0"/>
              <a:t> </a:t>
            </a:r>
            <a:r>
              <a:rPr lang="en-US" dirty="0" err="1"/>
              <a:t>ihtilâfsız</a:t>
            </a:r>
            <a:r>
              <a:rPr lang="en-US" dirty="0"/>
              <a:t> </a:t>
            </a:r>
            <a:r>
              <a:rPr lang="en-US" dirty="0" err="1"/>
              <a:t>kaza</a:t>
            </a:r>
            <a:r>
              <a:rPr lang="en-US" dirty="0"/>
              <a:t> </a:t>
            </a:r>
            <a:r>
              <a:rPr lang="en-US" dirty="0" err="1"/>
              <a:t>kararlarında</a:t>
            </a:r>
            <a:r>
              <a:rPr lang="en-US" dirty="0"/>
              <a:t> </a:t>
            </a:r>
            <a:r>
              <a:rPr lang="en-US" dirty="0" err="1"/>
              <a:t>tebliğ</a:t>
            </a:r>
            <a:r>
              <a:rPr lang="en-US" dirty="0"/>
              <a:t> </a:t>
            </a:r>
            <a:r>
              <a:rPr lang="en-US" dirty="0" err="1"/>
              <a:t>hükmü</a:t>
            </a:r>
            <a:r>
              <a:rPr lang="en-US" dirty="0"/>
              <a:t> </a:t>
            </a:r>
            <a:r>
              <a:rPr lang="en-US" dirty="0" err="1"/>
              <a:t>uygulanmaz</a:t>
            </a:r>
            <a:r>
              <a:rPr lang="en-US" dirty="0"/>
              <a:t>. </a:t>
            </a:r>
            <a:r>
              <a:rPr lang="en-US" dirty="0" err="1"/>
              <a:t>İstem</a:t>
            </a:r>
            <a:r>
              <a:rPr lang="en-US" dirty="0"/>
              <a:t>, </a:t>
            </a:r>
            <a:r>
              <a:rPr lang="en-US" dirty="0" err="1"/>
              <a:t>basit</a:t>
            </a:r>
            <a:r>
              <a:rPr lang="en-US" dirty="0"/>
              <a:t> </a:t>
            </a:r>
            <a:r>
              <a:rPr lang="en-US" dirty="0" err="1"/>
              <a:t>yargılama</a:t>
            </a:r>
            <a:r>
              <a:rPr lang="en-US" dirty="0"/>
              <a:t> </a:t>
            </a:r>
            <a:r>
              <a:rPr lang="en-US" dirty="0" err="1"/>
              <a:t>usulü</a:t>
            </a:r>
            <a:r>
              <a:rPr lang="en-US" dirty="0"/>
              <a:t> </a:t>
            </a:r>
            <a:r>
              <a:rPr lang="en-US" dirty="0" err="1"/>
              <a:t>hükümlerine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incelenerek</a:t>
            </a:r>
            <a:r>
              <a:rPr lang="en-US" dirty="0"/>
              <a:t> </a:t>
            </a:r>
            <a:r>
              <a:rPr lang="en-US" dirty="0" err="1"/>
              <a:t>karara</a:t>
            </a:r>
            <a:r>
              <a:rPr lang="en-US" dirty="0"/>
              <a:t> </a:t>
            </a:r>
            <a:r>
              <a:rPr lang="en-US" dirty="0" err="1"/>
              <a:t>bağlanır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(2)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taraf</a:t>
            </a:r>
            <a:r>
              <a:rPr lang="en-US" dirty="0"/>
              <a:t>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bölüm</a:t>
            </a:r>
            <a:r>
              <a:rPr lang="en-US" dirty="0"/>
              <a:t> </a:t>
            </a:r>
            <a:r>
              <a:rPr lang="en-US" dirty="0" err="1"/>
              <a:t>hükümlerine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tenfiz</a:t>
            </a:r>
            <a:r>
              <a:rPr lang="en-US" dirty="0"/>
              <a:t> </a:t>
            </a:r>
            <a:r>
              <a:rPr lang="en-US" dirty="0" err="1"/>
              <a:t>şartlarının</a:t>
            </a:r>
            <a:r>
              <a:rPr lang="en-US" dirty="0"/>
              <a:t> </a:t>
            </a:r>
            <a:r>
              <a:rPr lang="en-US" dirty="0" err="1"/>
              <a:t>bulunmadığını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yabancı</a:t>
            </a:r>
            <a:r>
              <a:rPr lang="en-US" dirty="0"/>
              <a:t> </a:t>
            </a:r>
            <a:r>
              <a:rPr lang="en-US" dirty="0" err="1"/>
              <a:t>mahkeme</a:t>
            </a:r>
            <a:r>
              <a:rPr lang="en-US" dirty="0"/>
              <a:t> </a:t>
            </a:r>
            <a:r>
              <a:rPr lang="en-US" dirty="0" err="1"/>
              <a:t>ilâmının</a:t>
            </a:r>
            <a:r>
              <a:rPr lang="en-US" dirty="0"/>
              <a:t> </a:t>
            </a:r>
            <a:r>
              <a:rPr lang="en-US" dirty="0" err="1"/>
              <a:t>kısmen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tamamen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getirilmiş</a:t>
            </a:r>
            <a:r>
              <a:rPr lang="en-US" dirty="0"/>
              <a:t> </a:t>
            </a:r>
            <a:r>
              <a:rPr lang="en-US" dirty="0" err="1"/>
              <a:t>yahut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getirilmesine</a:t>
            </a:r>
            <a:r>
              <a:rPr lang="en-US" dirty="0"/>
              <a:t> </a:t>
            </a:r>
            <a:r>
              <a:rPr lang="en-US" dirty="0" err="1"/>
              <a:t>engel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sebep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çıkmış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öne</a:t>
            </a:r>
            <a:r>
              <a:rPr lang="en-US" dirty="0"/>
              <a:t> </a:t>
            </a:r>
            <a:r>
              <a:rPr lang="en-US" dirty="0" err="1"/>
              <a:t>sürerek</a:t>
            </a:r>
            <a:r>
              <a:rPr lang="en-US" dirty="0"/>
              <a:t> </a:t>
            </a:r>
            <a:r>
              <a:rPr lang="en-US" dirty="0" err="1"/>
              <a:t>itiraz</a:t>
            </a:r>
            <a:r>
              <a:rPr lang="en-US" dirty="0"/>
              <a:t> </a:t>
            </a:r>
            <a:r>
              <a:rPr lang="en-US" dirty="0" err="1"/>
              <a:t>edebilir</a:t>
            </a:r>
            <a:r>
              <a:rPr lang="en-US" dirty="0"/>
              <a:t>.</a:t>
            </a:r>
          </a:p>
          <a:p>
            <a:r>
              <a:rPr lang="en-US" dirty="0"/>
              <a:t>MADDE 57 – (1) </a:t>
            </a:r>
            <a:r>
              <a:rPr lang="en-US" dirty="0" err="1"/>
              <a:t>Tenfizine</a:t>
            </a:r>
            <a:r>
              <a:rPr lang="en-US" dirty="0"/>
              <a:t> </a:t>
            </a:r>
            <a:r>
              <a:rPr lang="en-US" dirty="0" err="1"/>
              <a:t>karar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yabancı</a:t>
            </a:r>
            <a:r>
              <a:rPr lang="en-US" dirty="0"/>
              <a:t> </a:t>
            </a:r>
            <a:r>
              <a:rPr lang="en-US" dirty="0" err="1"/>
              <a:t>ilâmlar</a:t>
            </a:r>
            <a:r>
              <a:rPr lang="en-US" dirty="0"/>
              <a:t> </a:t>
            </a:r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mahkemelerinden</a:t>
            </a:r>
            <a:r>
              <a:rPr lang="en-US" dirty="0"/>
              <a:t> </a:t>
            </a:r>
            <a:r>
              <a:rPr lang="en-US" dirty="0" err="1"/>
              <a:t>verilmiş</a:t>
            </a:r>
            <a:r>
              <a:rPr lang="en-US" dirty="0"/>
              <a:t> </a:t>
            </a:r>
            <a:r>
              <a:rPr lang="en-US" dirty="0" err="1"/>
              <a:t>ilâmlar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icra</a:t>
            </a:r>
            <a:r>
              <a:rPr lang="en-US" dirty="0"/>
              <a:t> </a:t>
            </a:r>
            <a:r>
              <a:rPr lang="en-US" dirty="0" err="1"/>
              <a:t>olunur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(2) </a:t>
            </a:r>
            <a:r>
              <a:rPr lang="en-US" dirty="0" err="1"/>
              <a:t>Tenfiz</a:t>
            </a:r>
            <a:r>
              <a:rPr lang="en-US" dirty="0"/>
              <a:t> </a:t>
            </a:r>
            <a:r>
              <a:rPr lang="en-US" dirty="0" err="1"/>
              <a:t>isteminin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reddi</a:t>
            </a:r>
            <a:r>
              <a:rPr lang="en-US" dirty="0"/>
              <a:t> </a:t>
            </a:r>
            <a:r>
              <a:rPr lang="en-US" dirty="0" err="1"/>
              <a:t>hususunda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kararların</a:t>
            </a:r>
            <a:r>
              <a:rPr lang="en-US" dirty="0"/>
              <a:t> </a:t>
            </a:r>
            <a:r>
              <a:rPr lang="en-US" dirty="0" err="1"/>
              <a:t>temyizi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hükümlere</a:t>
            </a:r>
            <a:r>
              <a:rPr lang="en-US" dirty="0"/>
              <a:t> </a:t>
            </a:r>
            <a:r>
              <a:rPr lang="en-US" dirty="0" err="1"/>
              <a:t>tâbidir</a:t>
            </a:r>
            <a:r>
              <a:rPr lang="en-US" dirty="0"/>
              <a:t>. </a:t>
            </a:r>
            <a:r>
              <a:rPr lang="en-US" dirty="0" err="1"/>
              <a:t>Temyiz</a:t>
            </a:r>
            <a:r>
              <a:rPr lang="en-US" dirty="0"/>
              <a:t>,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getirmeyi</a:t>
            </a:r>
            <a:r>
              <a:rPr lang="en-US" dirty="0"/>
              <a:t> </a:t>
            </a:r>
            <a:r>
              <a:rPr lang="en-US" dirty="0" err="1"/>
              <a:t>durdurur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4677542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9657</TotalTime>
  <Words>678</Words>
  <Application>Microsoft Office PowerPoint</Application>
  <PresentationFormat>Geniş ekran</PresentationFormat>
  <Paragraphs>58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Times New Roman</vt:lpstr>
      <vt:lpstr>Wingdings 3</vt:lpstr>
      <vt:lpstr>Duman</vt:lpstr>
      <vt:lpstr>TENFİZ KARARI</vt:lpstr>
      <vt:lpstr>GÖREV VE YETKİ</vt:lpstr>
      <vt:lpstr>İSTEM VE DİLEKÇEYE EKLENECEK BELGELER</vt:lpstr>
      <vt:lpstr>TENFİZ</vt:lpstr>
      <vt:lpstr>TANIMA</vt:lpstr>
      <vt:lpstr>TEBLİĞ VE İTİRAZ  YERİNE GETİRME  TEMYİZ YOLU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Kazim Sedat SIRMEN</dc:creator>
  <cp:lastModifiedBy>Kazim Sedat SIRMEN</cp:lastModifiedBy>
  <cp:revision>9</cp:revision>
  <dcterms:created xsi:type="dcterms:W3CDTF">2021-02-13T00:41:19Z</dcterms:created>
  <dcterms:modified xsi:type="dcterms:W3CDTF">2021-02-22T01:06:37Z</dcterms:modified>
</cp:coreProperties>
</file>