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8" dt="2021-02-22T00:58:34.862"/>
    <p1510:client id="{AD2D008D-3D09-4996-826D-C11AEA2D441B}" v="7" dt="2021-02-22T01:06:1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58:42.190" v="2305" actId="207"/>
      <pc:docMkLst>
        <pc:docMk/>
      </pc:docMkLst>
      <pc:sldChg chg="addSp modSp mod">
        <pc:chgData name="Kazim Sedat SIRMEN" userId="73af17368f4a9938" providerId="LiveId" clId="{2F4005D8-7AD4-4144-996F-745C81A53CF8}" dt="2021-02-22T00:58:42.190" v="2305" actId="207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2T00:58:17.301" v="2298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2T00:58:42.190" v="2305" actId="207"/>
          <ac:spMkLst>
            <pc:docMk/>
            <pc:sldMk cId="678400992" sldId="256"/>
            <ac:spMk id="5" creationId="{C8728E36-E957-41C0-BDEC-B952E54DE3C6}"/>
          </ac:spMkLst>
        </pc:spChg>
      </pc:sldChg>
      <pc:sldChg chg="modSp del mod">
        <pc:chgData name="Kazim Sedat SIRMEN" userId="73af17368f4a9938" providerId="LiveId" clId="{2F4005D8-7AD4-4144-996F-745C81A53CF8}" dt="2021-02-22T00:57:37.737" v="2285" actId="2696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2T00:13:00.268" v="219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2T00:13:27.201" v="2203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del mod">
        <pc:chgData name="Kazim Sedat SIRMEN" userId="73af17368f4a9938" providerId="LiveId" clId="{2F4005D8-7AD4-4144-996F-745C81A53CF8}" dt="2021-02-22T00:57:45.603" v="2288" actId="2696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2T00:13:40.695" v="2223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2T00:14:24.214" v="2229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del mod">
        <pc:chgData name="Kazim Sedat SIRMEN" userId="73af17368f4a9938" providerId="LiveId" clId="{2F4005D8-7AD4-4144-996F-745C81A53CF8}" dt="2021-02-22T00:57:43.397" v="2287" actId="2696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2T00:14:38.601" v="2249" actId="2057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2T00:15:21.290" v="2260" actId="123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del mod">
        <pc:chgData name="Kazim Sedat SIRMEN" userId="73af17368f4a9938" providerId="LiveId" clId="{2F4005D8-7AD4-4144-996F-745C81A53CF8}" dt="2021-02-22T00:57:40.914" v="2286" actId="2696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2T00:52:29.634" v="2264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2T00:52:10.152" v="2263" actId="207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del mod">
        <pc:chgData name="Kazim Sedat SIRMEN" userId="73af17368f4a9938" providerId="LiveId" clId="{2F4005D8-7AD4-4144-996F-745C81A53CF8}" dt="2021-02-22T00:57:47.946" v="2289" actId="2696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2T00:52:49.712" v="2265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2T00:53:16.748" v="2269" actId="207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2T00:57:50.127" v="2290" actId="2696"/>
        <pc:sldMkLst>
          <pc:docMk/>
          <pc:sldMk cId="667955652" sldId="262"/>
        </pc:sldMkLst>
        <pc:spChg chg="mod">
          <ac:chgData name="Kazim Sedat SIRMEN" userId="73af17368f4a9938" providerId="LiveId" clId="{2F4005D8-7AD4-4144-996F-745C81A53CF8}" dt="2021-02-22T00:53:41.197" v="2273" actId="122"/>
          <ac:spMkLst>
            <pc:docMk/>
            <pc:sldMk cId="667955652" sldId="262"/>
            <ac:spMk id="2" creationId="{11DE2210-D76D-4C76-B2EC-E0EBE53262E5}"/>
          </ac:spMkLst>
        </pc:spChg>
        <pc:spChg chg="mod">
          <ac:chgData name="Kazim Sedat SIRMEN" userId="73af17368f4a9938" providerId="LiveId" clId="{2F4005D8-7AD4-4144-996F-745C81A53CF8}" dt="2021-02-22T00:54:08.757" v="2276" actId="123"/>
          <ac:spMkLst>
            <pc:docMk/>
            <pc:sldMk cId="667955652" sldId="262"/>
            <ac:spMk id="3" creationId="{B1E8C1F3-47FE-4215-89E0-705F83BFBF55}"/>
          </ac:spMkLst>
        </pc:spChg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del mod">
        <pc:chgData name="Kazim Sedat SIRMEN" userId="73af17368f4a9938" providerId="LiveId" clId="{2F4005D8-7AD4-4144-996F-745C81A53CF8}" dt="2021-02-22T00:08:17.791" v="2092" actId="2696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del mod">
        <pc:chgData name="Kazim Sedat SIRMEN" userId="73af17368f4a9938" providerId="LiveId" clId="{2F4005D8-7AD4-4144-996F-745C81A53CF8}" dt="2021-02-22T00:57:52.409" v="2291" actId="2696"/>
        <pc:sldMkLst>
          <pc:docMk/>
          <pc:sldMk cId="571760291" sldId="263"/>
        </pc:sldMkLst>
        <pc:spChg chg="mod">
          <ac:chgData name="Kazim Sedat SIRMEN" userId="73af17368f4a9938" providerId="LiveId" clId="{2F4005D8-7AD4-4144-996F-745C81A53CF8}" dt="2021-02-22T00:54:29.391" v="2280" actId="207"/>
          <ac:spMkLst>
            <pc:docMk/>
            <pc:sldMk cId="571760291" sldId="263"/>
            <ac:spMk id="2" creationId="{9F1456F9-48CA-4A5D-843D-59AC635FEBD8}"/>
          </ac:spMkLst>
        </pc:spChg>
        <pc:spChg chg="mod">
          <ac:chgData name="Kazim Sedat SIRMEN" userId="73af17368f4a9938" providerId="LiveId" clId="{2F4005D8-7AD4-4144-996F-745C81A53CF8}" dt="2021-02-22T00:54:53.229" v="2284" actId="207"/>
          <ac:spMkLst>
            <pc:docMk/>
            <pc:sldMk cId="571760291" sldId="263"/>
            <ac:spMk id="3" creationId="{C4468347-885C-4A36-885B-BE8AD7EDA319}"/>
          </ac:spMkLst>
        </pc:spChg>
      </pc:sldChg>
      <pc:sldChg chg="modSp new del mod">
        <pc:chgData name="Kazim Sedat SIRMEN" userId="73af17368f4a9938" providerId="LiveId" clId="{2F4005D8-7AD4-4144-996F-745C81A53CF8}" dt="2021-02-22T00:08:15.438" v="2091" actId="2696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del mod">
        <pc:chgData name="Kazim Sedat SIRMEN" userId="73af17368f4a9938" providerId="LiveId" clId="{2F4005D8-7AD4-4144-996F-745C81A53CF8}" dt="2021-02-22T00:07:01.758" v="2048" actId="2696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del mod">
        <pc:chgData name="Kazim Sedat SIRMEN" userId="73af17368f4a9938" providerId="LiveId" clId="{2F4005D8-7AD4-4144-996F-745C81A53CF8}" dt="2021-02-22T00:06:59.286" v="2047" actId="2696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  <pc:docChgLst>
    <pc:chgData name="Kazim Sedat SIRMEN" userId="73af17368f4a9938" providerId="LiveId" clId="{AD2D008D-3D09-4996-826D-C11AEA2D441B}"/>
    <pc:docChg chg="custSel addSld modSld">
      <pc:chgData name="Kazim Sedat SIRMEN" userId="73af17368f4a9938" providerId="LiveId" clId="{AD2D008D-3D09-4996-826D-C11AEA2D441B}" dt="2021-02-22T01:06:30.515" v="162" actId="14100"/>
      <pc:docMkLst>
        <pc:docMk/>
      </pc:docMkLst>
      <pc:sldChg chg="modSp mod">
        <pc:chgData name="Kazim Sedat SIRMEN" userId="73af17368f4a9938" providerId="LiveId" clId="{AD2D008D-3D09-4996-826D-C11AEA2D441B}" dt="2021-02-22T01:01:35.217" v="15" actId="20577"/>
        <pc:sldMkLst>
          <pc:docMk/>
          <pc:sldMk cId="678400992" sldId="256"/>
        </pc:sldMkLst>
        <pc:spChg chg="mod">
          <ac:chgData name="Kazim Sedat SIRMEN" userId="73af17368f4a9938" providerId="LiveId" clId="{AD2D008D-3D09-4996-826D-C11AEA2D441B}" dt="2021-02-22T01:01:11.892" v="12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AD2D008D-3D09-4996-826D-C11AEA2D441B}" dt="2021-02-22T01:01:35.217" v="15" actId="20577"/>
          <ac:spMkLst>
            <pc:docMk/>
            <pc:sldMk cId="678400992" sldId="256"/>
            <ac:spMk id="5" creationId="{C8728E36-E957-41C0-BDEC-B952E54DE3C6}"/>
          </ac:spMkLst>
        </pc:spChg>
      </pc:sldChg>
      <pc:sldChg chg="modSp new mod">
        <pc:chgData name="Kazim Sedat SIRMEN" userId="73af17368f4a9938" providerId="LiveId" clId="{AD2D008D-3D09-4996-826D-C11AEA2D441B}" dt="2021-02-22T01:02:07.941" v="34" actId="20577"/>
        <pc:sldMkLst>
          <pc:docMk/>
          <pc:sldMk cId="839941179" sldId="257"/>
        </pc:sldMkLst>
        <pc:spChg chg="mod">
          <ac:chgData name="Kazim Sedat SIRMEN" userId="73af17368f4a9938" providerId="LiveId" clId="{AD2D008D-3D09-4996-826D-C11AEA2D441B}" dt="2021-02-22T01:02:07.941" v="34" actId="20577"/>
          <ac:spMkLst>
            <pc:docMk/>
            <pc:sldMk cId="839941179" sldId="257"/>
            <ac:spMk id="2" creationId="{7264EF18-5C13-401C-A63C-A3FD039E1E91}"/>
          </ac:spMkLst>
        </pc:spChg>
        <pc:spChg chg="mod">
          <ac:chgData name="Kazim Sedat SIRMEN" userId="73af17368f4a9938" providerId="LiveId" clId="{AD2D008D-3D09-4996-826D-C11AEA2D441B}" dt="2021-02-22T01:01:56.102" v="18"/>
          <ac:spMkLst>
            <pc:docMk/>
            <pc:sldMk cId="839941179" sldId="257"/>
            <ac:spMk id="3" creationId="{B588E508-C08B-45A6-BF0F-5564263724E0}"/>
          </ac:spMkLst>
        </pc:spChg>
      </pc:sldChg>
      <pc:sldChg chg="modSp new mod">
        <pc:chgData name="Kazim Sedat SIRMEN" userId="73af17368f4a9938" providerId="LiveId" clId="{AD2D008D-3D09-4996-826D-C11AEA2D441B}" dt="2021-02-22T01:03:17.021" v="81" actId="14100"/>
        <pc:sldMkLst>
          <pc:docMk/>
          <pc:sldMk cId="4107009061" sldId="258"/>
        </pc:sldMkLst>
        <pc:spChg chg="mod">
          <ac:chgData name="Kazim Sedat SIRMEN" userId="73af17368f4a9938" providerId="LiveId" clId="{AD2D008D-3D09-4996-826D-C11AEA2D441B}" dt="2021-02-22T01:02:52.907" v="77" actId="20577"/>
          <ac:spMkLst>
            <pc:docMk/>
            <pc:sldMk cId="4107009061" sldId="258"/>
            <ac:spMk id="2" creationId="{24309BA3-2A12-47D0-8C9D-6EFD05A96593}"/>
          </ac:spMkLst>
        </pc:spChg>
        <pc:spChg chg="mod">
          <ac:chgData name="Kazim Sedat SIRMEN" userId="73af17368f4a9938" providerId="LiveId" clId="{AD2D008D-3D09-4996-826D-C11AEA2D441B}" dt="2021-02-22T01:03:17.021" v="81" actId="14100"/>
          <ac:spMkLst>
            <pc:docMk/>
            <pc:sldMk cId="4107009061" sldId="258"/>
            <ac:spMk id="3" creationId="{E357918B-64B2-4FF6-AE70-B99E40473B15}"/>
          </ac:spMkLst>
        </pc:spChg>
      </pc:sldChg>
      <pc:sldChg chg="modSp new mod">
        <pc:chgData name="Kazim Sedat SIRMEN" userId="73af17368f4a9938" providerId="LiveId" clId="{AD2D008D-3D09-4996-826D-C11AEA2D441B}" dt="2021-02-22T01:04:08.171" v="93" actId="20577"/>
        <pc:sldMkLst>
          <pc:docMk/>
          <pc:sldMk cId="404594088" sldId="259"/>
        </pc:sldMkLst>
        <pc:spChg chg="mod">
          <ac:chgData name="Kazim Sedat SIRMEN" userId="73af17368f4a9938" providerId="LiveId" clId="{AD2D008D-3D09-4996-826D-C11AEA2D441B}" dt="2021-02-22T01:04:08.171" v="93" actId="20577"/>
          <ac:spMkLst>
            <pc:docMk/>
            <pc:sldMk cId="404594088" sldId="259"/>
            <ac:spMk id="2" creationId="{1A7F9D47-3091-4F57-9101-83201115CD98}"/>
          </ac:spMkLst>
        </pc:spChg>
        <pc:spChg chg="mod">
          <ac:chgData name="Kazim Sedat SIRMEN" userId="73af17368f4a9938" providerId="LiveId" clId="{AD2D008D-3D09-4996-826D-C11AEA2D441B}" dt="2021-02-22T01:03:56.541" v="85" actId="27636"/>
          <ac:spMkLst>
            <pc:docMk/>
            <pc:sldMk cId="404594088" sldId="259"/>
            <ac:spMk id="3" creationId="{D3A6D658-EA34-4409-8165-90CE09B00364}"/>
          </ac:spMkLst>
        </pc:spChg>
      </pc:sldChg>
      <pc:sldChg chg="modSp new mod">
        <pc:chgData name="Kazim Sedat SIRMEN" userId="73af17368f4a9938" providerId="LiveId" clId="{AD2D008D-3D09-4996-826D-C11AEA2D441B}" dt="2021-02-22T01:04:51.249" v="106" actId="15"/>
        <pc:sldMkLst>
          <pc:docMk/>
          <pc:sldMk cId="542519217" sldId="260"/>
        </pc:sldMkLst>
        <pc:spChg chg="mod">
          <ac:chgData name="Kazim Sedat SIRMEN" userId="73af17368f4a9938" providerId="LiveId" clId="{AD2D008D-3D09-4996-826D-C11AEA2D441B}" dt="2021-02-22T01:04:16.957" v="102" actId="20577"/>
          <ac:spMkLst>
            <pc:docMk/>
            <pc:sldMk cId="542519217" sldId="260"/>
            <ac:spMk id="2" creationId="{04BA3528-0923-4ECF-845D-3BBCF015D130}"/>
          </ac:spMkLst>
        </pc:spChg>
        <pc:spChg chg="mod">
          <ac:chgData name="Kazim Sedat SIRMEN" userId="73af17368f4a9938" providerId="LiveId" clId="{AD2D008D-3D09-4996-826D-C11AEA2D441B}" dt="2021-02-22T01:04:51.249" v="106" actId="15"/>
          <ac:spMkLst>
            <pc:docMk/>
            <pc:sldMk cId="542519217" sldId="260"/>
            <ac:spMk id="3" creationId="{9AAC11AA-7F33-47F7-9CFB-F3CCAF75E12A}"/>
          </ac:spMkLst>
        </pc:spChg>
      </pc:sldChg>
      <pc:sldChg chg="modSp new mod">
        <pc:chgData name="Kazim Sedat SIRMEN" userId="73af17368f4a9938" providerId="LiveId" clId="{AD2D008D-3D09-4996-826D-C11AEA2D441B}" dt="2021-02-22T01:06:30.515" v="162" actId="14100"/>
        <pc:sldMkLst>
          <pc:docMk/>
          <pc:sldMk cId="2246775425" sldId="261"/>
        </pc:sldMkLst>
        <pc:spChg chg="mod">
          <ac:chgData name="Kazim Sedat SIRMEN" userId="73af17368f4a9938" providerId="LiveId" clId="{AD2D008D-3D09-4996-826D-C11AEA2D441B}" dt="2021-02-22T01:06:30.515" v="162" actId="14100"/>
          <ac:spMkLst>
            <pc:docMk/>
            <pc:sldMk cId="2246775425" sldId="261"/>
            <ac:spMk id="2" creationId="{82718360-7091-4A85-83C5-30D2B85E3A24}"/>
          </ac:spMkLst>
        </pc:spChg>
        <pc:spChg chg="mod">
          <ac:chgData name="Kazim Sedat SIRMEN" userId="73af17368f4a9938" providerId="LiveId" clId="{AD2D008D-3D09-4996-826D-C11AEA2D441B}" dt="2021-02-22T01:06:13.176" v="158" actId="27636"/>
          <ac:spMkLst>
            <pc:docMk/>
            <pc:sldMk cId="2246775425" sldId="261"/>
            <ac:spMk id="3" creationId="{E76D87B6-80EF-4495-A1D8-87F3A77C84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TENFİZ KARARI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3620478"/>
            <a:ext cx="1024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		</a:t>
            </a:r>
            <a:r>
              <a:rPr lang="en-US" sz="3200" dirty="0" err="1"/>
              <a:t>Tenfiz</a:t>
            </a:r>
            <a:r>
              <a:rPr lang="en-US" sz="3200" dirty="0"/>
              <a:t> </a:t>
            </a:r>
            <a:r>
              <a:rPr lang="en-US" sz="3200" dirty="0" err="1"/>
              <a:t>kararı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             MADDE 50 – (1) </a:t>
            </a:r>
            <a:r>
              <a:rPr lang="en-US" sz="3200" dirty="0" err="1"/>
              <a:t>Yabancı</a:t>
            </a:r>
            <a:r>
              <a:rPr lang="en-US" sz="3200" dirty="0"/>
              <a:t> </a:t>
            </a:r>
            <a:r>
              <a:rPr lang="en-US" sz="3200" dirty="0" err="1"/>
              <a:t>mahkemelerden</a:t>
            </a:r>
            <a:r>
              <a:rPr lang="en-US" sz="3200" dirty="0"/>
              <a:t> </a:t>
            </a:r>
            <a:r>
              <a:rPr lang="en-US" sz="3200" dirty="0" err="1"/>
              <a:t>hukuk</a:t>
            </a:r>
            <a:r>
              <a:rPr lang="en-US" sz="3200" dirty="0"/>
              <a:t> </a:t>
            </a:r>
            <a:r>
              <a:rPr lang="en-US" sz="3200" dirty="0" err="1"/>
              <a:t>davalarına</a:t>
            </a:r>
            <a:r>
              <a:rPr lang="en-US" sz="3200" dirty="0"/>
              <a:t> </a:t>
            </a:r>
            <a:r>
              <a:rPr lang="en-US" sz="3200" dirty="0" err="1"/>
              <a:t>ilişkin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verilmiş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o </a:t>
            </a:r>
            <a:r>
              <a:rPr lang="en-US" sz="3200" dirty="0" err="1"/>
              <a:t>devlet</a:t>
            </a:r>
            <a:r>
              <a:rPr lang="en-US" sz="3200" dirty="0"/>
              <a:t> </a:t>
            </a:r>
            <a:r>
              <a:rPr lang="en-US" sz="3200" dirty="0" err="1"/>
              <a:t>kanunlarına</a:t>
            </a:r>
            <a:r>
              <a:rPr lang="en-US" sz="3200" dirty="0"/>
              <a:t> </a:t>
            </a:r>
            <a:r>
              <a:rPr lang="en-US" sz="3200" dirty="0" err="1"/>
              <a:t>göre</a:t>
            </a:r>
            <a:r>
              <a:rPr lang="en-US" sz="3200" dirty="0"/>
              <a:t> </a:t>
            </a:r>
            <a:r>
              <a:rPr lang="en-US" sz="3200" dirty="0" err="1"/>
              <a:t>kesinleşmiş</a:t>
            </a:r>
            <a:r>
              <a:rPr lang="en-US" sz="3200" dirty="0"/>
              <a:t> </a:t>
            </a:r>
            <a:r>
              <a:rPr lang="en-US" sz="3200" dirty="0" err="1"/>
              <a:t>bulunan</a:t>
            </a:r>
            <a:r>
              <a:rPr lang="en-US" sz="3200" dirty="0"/>
              <a:t> </a:t>
            </a:r>
            <a:r>
              <a:rPr lang="en-US" sz="3200" dirty="0" err="1"/>
              <a:t>ilâmların</a:t>
            </a:r>
            <a:r>
              <a:rPr lang="en-US" sz="3200" dirty="0"/>
              <a:t> </a:t>
            </a:r>
            <a:r>
              <a:rPr lang="en-US" sz="3200" dirty="0" err="1"/>
              <a:t>Türkiye'de</a:t>
            </a:r>
            <a:r>
              <a:rPr lang="en-US" sz="3200" dirty="0"/>
              <a:t> </a:t>
            </a:r>
            <a:r>
              <a:rPr lang="en-US" sz="3200" dirty="0" err="1"/>
              <a:t>icra</a:t>
            </a:r>
            <a:r>
              <a:rPr lang="en-US" sz="3200" dirty="0"/>
              <a:t> </a:t>
            </a:r>
            <a:r>
              <a:rPr lang="en-US" sz="3200" dirty="0" err="1"/>
              <a:t>olunabilmesi</a:t>
            </a:r>
            <a:r>
              <a:rPr lang="en-US" sz="3200" dirty="0"/>
              <a:t> </a:t>
            </a:r>
            <a:r>
              <a:rPr lang="en-US" sz="3200" dirty="0" err="1"/>
              <a:t>yetkili</a:t>
            </a:r>
            <a:r>
              <a:rPr lang="en-US" sz="3200" dirty="0"/>
              <a:t> </a:t>
            </a:r>
            <a:r>
              <a:rPr lang="en-US" sz="3200" dirty="0" err="1"/>
              <a:t>Türk</a:t>
            </a:r>
            <a:r>
              <a:rPr lang="en-US" sz="3200" dirty="0"/>
              <a:t> </a:t>
            </a:r>
            <a:r>
              <a:rPr lang="en-US" sz="3200" dirty="0" err="1"/>
              <a:t>mahkemesi</a:t>
            </a:r>
            <a:r>
              <a:rPr lang="en-US" sz="3200" dirty="0"/>
              <a:t>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tenfiz</a:t>
            </a:r>
            <a:r>
              <a:rPr lang="en-US" sz="3200" dirty="0"/>
              <a:t> </a:t>
            </a:r>
            <a:r>
              <a:rPr lang="en-US" sz="3200" dirty="0" err="1"/>
              <a:t>kararı</a:t>
            </a:r>
            <a:r>
              <a:rPr lang="en-US" sz="3200" dirty="0"/>
              <a:t> </a:t>
            </a:r>
            <a:r>
              <a:rPr lang="en-US" sz="3200" dirty="0" err="1"/>
              <a:t>verilmesine</a:t>
            </a:r>
            <a:r>
              <a:rPr lang="en-US" sz="3200" dirty="0"/>
              <a:t> </a:t>
            </a:r>
            <a:r>
              <a:rPr lang="en-US" sz="3200" dirty="0" err="1"/>
              <a:t>bağlıdır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             (2) </a:t>
            </a:r>
            <a:r>
              <a:rPr lang="en-US" sz="3200" dirty="0" err="1"/>
              <a:t>Yabancı</a:t>
            </a:r>
            <a:r>
              <a:rPr lang="en-US" sz="3200" dirty="0"/>
              <a:t> </a:t>
            </a:r>
            <a:r>
              <a:rPr lang="en-US" sz="3200" dirty="0" err="1"/>
              <a:t>mahkemelerin</a:t>
            </a:r>
            <a:r>
              <a:rPr lang="en-US" sz="3200" dirty="0"/>
              <a:t> </a:t>
            </a:r>
            <a:r>
              <a:rPr lang="en-US" sz="3200" dirty="0" err="1"/>
              <a:t>ceza</a:t>
            </a:r>
            <a:r>
              <a:rPr lang="en-US" sz="3200" dirty="0"/>
              <a:t> </a:t>
            </a:r>
            <a:r>
              <a:rPr lang="en-US" sz="3200" dirty="0" err="1"/>
              <a:t>ilâmlarında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</a:t>
            </a:r>
            <a:r>
              <a:rPr lang="en-US" sz="3200" dirty="0" err="1"/>
              <a:t>kişisel</a:t>
            </a:r>
            <a:r>
              <a:rPr lang="en-US" sz="3200" dirty="0"/>
              <a:t> </a:t>
            </a:r>
            <a:r>
              <a:rPr lang="en-US" sz="3200" dirty="0" err="1"/>
              <a:t>haklarla</a:t>
            </a:r>
            <a:r>
              <a:rPr lang="en-US" sz="3200" dirty="0"/>
              <a:t> </a:t>
            </a:r>
            <a:r>
              <a:rPr lang="en-US" sz="3200" dirty="0" err="1"/>
              <a:t>ilgili</a:t>
            </a:r>
            <a:r>
              <a:rPr lang="en-US" sz="3200" dirty="0"/>
              <a:t> </a:t>
            </a:r>
            <a:r>
              <a:rPr lang="en-US" sz="3200" dirty="0" err="1"/>
              <a:t>hükümler</a:t>
            </a:r>
            <a:r>
              <a:rPr lang="en-US" sz="3200" dirty="0"/>
              <a:t> </a:t>
            </a:r>
            <a:r>
              <a:rPr lang="en-US" sz="3200" dirty="0" err="1"/>
              <a:t>hakkında</a:t>
            </a:r>
            <a:r>
              <a:rPr lang="en-US" sz="3200" dirty="0"/>
              <a:t> da </a:t>
            </a:r>
            <a:r>
              <a:rPr lang="en-US" sz="3200" dirty="0" err="1"/>
              <a:t>tenfiz</a:t>
            </a:r>
            <a:r>
              <a:rPr lang="en-US" sz="3200" dirty="0"/>
              <a:t> </a:t>
            </a:r>
            <a:r>
              <a:rPr lang="en-US" sz="3200" dirty="0" err="1"/>
              <a:t>kararı</a:t>
            </a:r>
            <a:r>
              <a:rPr lang="en-US" sz="3200" dirty="0"/>
              <a:t> </a:t>
            </a:r>
            <a:r>
              <a:rPr lang="en-US" sz="3200" dirty="0" err="1"/>
              <a:t>istenebilir</a:t>
            </a:r>
            <a:r>
              <a:rPr lang="en-US" sz="3200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64EF18-5C13-401C-A63C-A3FD039E1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GÖREV VE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88E508-C08B-45A6-BF0F-55642637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MADDE 51 – (1)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asliye</a:t>
            </a:r>
            <a:r>
              <a:rPr lang="en-US" dirty="0"/>
              <a:t> </a:t>
            </a:r>
            <a:r>
              <a:rPr lang="en-US" dirty="0" err="1"/>
              <a:t>mahkemesidir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Bu </a:t>
            </a:r>
            <a:r>
              <a:rPr lang="en-US" dirty="0" err="1"/>
              <a:t>kararlar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istenen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Türkiye'deki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,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sâkin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mahkemesinden</a:t>
            </a:r>
            <a:r>
              <a:rPr lang="en-US" dirty="0"/>
              <a:t>, </a:t>
            </a:r>
            <a:r>
              <a:rPr lang="en-US" dirty="0" err="1"/>
              <a:t>Türkiye'de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sâkin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değilse</a:t>
            </a:r>
            <a:r>
              <a:rPr lang="en-US" dirty="0"/>
              <a:t> Ankara, İstanbul </a:t>
            </a:r>
            <a:r>
              <a:rPr lang="en-US" dirty="0" err="1"/>
              <a:t>veya</a:t>
            </a:r>
            <a:r>
              <a:rPr lang="en-US" dirty="0"/>
              <a:t> İzmir </a:t>
            </a:r>
            <a:r>
              <a:rPr lang="en-US" dirty="0" err="1"/>
              <a:t>mahkemelerinden</a:t>
            </a:r>
            <a:r>
              <a:rPr lang="en-US" dirty="0"/>
              <a:t> </a:t>
            </a:r>
            <a:r>
              <a:rPr lang="en-US" dirty="0" err="1"/>
              <a:t>birinden</a:t>
            </a:r>
            <a:r>
              <a:rPr lang="en-US" dirty="0"/>
              <a:t> </a:t>
            </a:r>
            <a:r>
              <a:rPr lang="en-US" dirty="0" err="1"/>
              <a:t>istenebilir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94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309BA3-2A12-47D0-8C9D-6EFD05A9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İSTEM VE DİLEKÇEYE EKLENECEK BELGELER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57918B-64B2-4FF6-AE70-B99E4047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6113755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</a:t>
            </a:r>
            <a:r>
              <a:rPr lang="en-US" sz="6400" dirty="0"/>
              <a:t>MADDE 52 – (1) </a:t>
            </a:r>
            <a:r>
              <a:rPr lang="en-US" sz="6400" dirty="0" err="1"/>
              <a:t>Kararın</a:t>
            </a:r>
            <a:r>
              <a:rPr lang="en-US" sz="6400" dirty="0"/>
              <a:t>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edilmesinde</a:t>
            </a:r>
            <a:r>
              <a:rPr lang="en-US" sz="6400" dirty="0"/>
              <a:t> </a:t>
            </a:r>
            <a:r>
              <a:rPr lang="en-US" sz="6400" dirty="0" err="1"/>
              <a:t>hukukî</a:t>
            </a:r>
            <a:r>
              <a:rPr lang="en-US" sz="6400" dirty="0"/>
              <a:t> </a:t>
            </a:r>
            <a:r>
              <a:rPr lang="en-US" sz="6400" dirty="0" err="1"/>
              <a:t>yararı</a:t>
            </a:r>
            <a:r>
              <a:rPr lang="en-US" sz="6400" dirty="0"/>
              <a:t> </a:t>
            </a:r>
            <a:r>
              <a:rPr lang="en-US" sz="6400" dirty="0" err="1"/>
              <a:t>bulunan</a:t>
            </a:r>
            <a:r>
              <a:rPr lang="en-US" sz="6400" dirty="0"/>
              <a:t> </a:t>
            </a:r>
            <a:r>
              <a:rPr lang="en-US" sz="6400" dirty="0" err="1"/>
              <a:t>herkes</a:t>
            </a:r>
            <a:r>
              <a:rPr lang="en-US" sz="6400" dirty="0"/>
              <a:t>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isteminde</a:t>
            </a:r>
            <a:r>
              <a:rPr lang="en-US" sz="6400" dirty="0"/>
              <a:t> </a:t>
            </a:r>
            <a:r>
              <a:rPr lang="en-US" sz="6400" dirty="0" err="1"/>
              <a:t>bulunabilir</a:t>
            </a:r>
            <a:r>
              <a:rPr lang="en-US" sz="6400" dirty="0"/>
              <a:t>.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istemi</a:t>
            </a:r>
            <a:r>
              <a:rPr lang="en-US" sz="6400" dirty="0"/>
              <a:t> </a:t>
            </a:r>
            <a:r>
              <a:rPr lang="en-US" sz="6400" dirty="0" err="1"/>
              <a:t>dilekçe</a:t>
            </a:r>
            <a:r>
              <a:rPr lang="en-US" sz="6400" dirty="0"/>
              <a:t> </a:t>
            </a:r>
            <a:r>
              <a:rPr lang="en-US" sz="6400" dirty="0" err="1"/>
              <a:t>ile</a:t>
            </a:r>
            <a:r>
              <a:rPr lang="en-US" sz="6400" dirty="0"/>
              <a:t> </a:t>
            </a:r>
            <a:r>
              <a:rPr lang="en-US" sz="6400" dirty="0" err="1"/>
              <a:t>olur</a:t>
            </a:r>
            <a:r>
              <a:rPr lang="en-US" sz="6400" dirty="0"/>
              <a:t>. </a:t>
            </a:r>
            <a:r>
              <a:rPr lang="en-US" sz="6400" dirty="0" err="1"/>
              <a:t>Dilekçeye</a:t>
            </a:r>
            <a:r>
              <a:rPr lang="en-US" sz="6400" dirty="0"/>
              <a:t> </a:t>
            </a:r>
            <a:r>
              <a:rPr lang="en-US" sz="6400" dirty="0" err="1"/>
              <a:t>karşı</a:t>
            </a:r>
            <a:r>
              <a:rPr lang="en-US" sz="6400" dirty="0"/>
              <a:t> </a:t>
            </a:r>
            <a:r>
              <a:rPr lang="en-US" sz="6400" dirty="0" err="1"/>
              <a:t>tarafın</a:t>
            </a:r>
            <a:r>
              <a:rPr lang="en-US" sz="6400" dirty="0"/>
              <a:t> </a:t>
            </a:r>
            <a:r>
              <a:rPr lang="en-US" sz="6400" dirty="0" err="1"/>
              <a:t>sayısı</a:t>
            </a:r>
            <a:r>
              <a:rPr lang="en-US" sz="6400" dirty="0"/>
              <a:t> </a:t>
            </a:r>
            <a:r>
              <a:rPr lang="en-US" sz="6400" dirty="0" err="1"/>
              <a:t>kadar</a:t>
            </a:r>
            <a:r>
              <a:rPr lang="en-US" sz="6400" dirty="0"/>
              <a:t> </a:t>
            </a:r>
            <a:r>
              <a:rPr lang="en-US" sz="6400" dirty="0" err="1"/>
              <a:t>örnek</a:t>
            </a:r>
            <a:r>
              <a:rPr lang="en-US" sz="6400" dirty="0"/>
              <a:t> </a:t>
            </a:r>
            <a:r>
              <a:rPr lang="en-US" sz="6400" dirty="0" err="1"/>
              <a:t>eklenir</a:t>
            </a:r>
            <a:r>
              <a:rPr lang="en-US" sz="6400" dirty="0"/>
              <a:t>. </a:t>
            </a:r>
            <a:r>
              <a:rPr lang="en-US" sz="6400" dirty="0" err="1"/>
              <a:t>Dilekçede</a:t>
            </a:r>
            <a:r>
              <a:rPr lang="en-US" sz="6400" dirty="0"/>
              <a:t> </a:t>
            </a:r>
            <a:r>
              <a:rPr lang="en-US" sz="6400" dirty="0" err="1"/>
              <a:t>aşağıdaki</a:t>
            </a:r>
            <a:r>
              <a:rPr lang="en-US" sz="6400" dirty="0"/>
              <a:t> </a:t>
            </a:r>
            <a:r>
              <a:rPr lang="en-US" sz="6400" dirty="0" err="1"/>
              <a:t>hususlar</a:t>
            </a:r>
            <a:r>
              <a:rPr lang="en-US" sz="6400" dirty="0"/>
              <a:t> </a:t>
            </a:r>
            <a:r>
              <a:rPr lang="en-US" sz="6400" dirty="0" err="1"/>
              <a:t>yer</a:t>
            </a:r>
            <a:r>
              <a:rPr lang="en-US" sz="6400" dirty="0"/>
              <a:t> </a:t>
            </a:r>
            <a:r>
              <a:rPr lang="en-US" sz="6400" dirty="0" err="1"/>
              <a:t>alır</a:t>
            </a:r>
            <a:r>
              <a:rPr lang="en-US" sz="6400" dirty="0"/>
              <a:t>:</a:t>
            </a:r>
          </a:p>
          <a:p>
            <a:endParaRPr lang="en-US" sz="6400" dirty="0"/>
          </a:p>
          <a:p>
            <a:r>
              <a:rPr lang="en-US" sz="6400" dirty="0"/>
              <a:t>             a)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isteyenle</a:t>
            </a:r>
            <a:r>
              <a:rPr lang="en-US" sz="6400" dirty="0"/>
              <a:t>, </a:t>
            </a:r>
            <a:r>
              <a:rPr lang="en-US" sz="6400" dirty="0" err="1"/>
              <a:t>karşı</a:t>
            </a:r>
            <a:r>
              <a:rPr lang="en-US" sz="6400" dirty="0"/>
              <a:t> </a:t>
            </a:r>
            <a:r>
              <a:rPr lang="en-US" sz="6400" dirty="0" err="1"/>
              <a:t>tarafın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varsa</a:t>
            </a:r>
            <a:r>
              <a:rPr lang="en-US" sz="6400" dirty="0"/>
              <a:t> </a:t>
            </a:r>
            <a:r>
              <a:rPr lang="en-US" sz="6400" dirty="0" err="1"/>
              <a:t>kanunî</a:t>
            </a:r>
            <a:r>
              <a:rPr lang="en-US" sz="6400" dirty="0"/>
              <a:t> </a:t>
            </a:r>
            <a:r>
              <a:rPr lang="en-US" sz="6400" dirty="0" err="1"/>
              <a:t>temsilci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vekillerinin</a:t>
            </a:r>
            <a:r>
              <a:rPr lang="en-US" sz="6400" dirty="0"/>
              <a:t> ad, </a:t>
            </a:r>
            <a:r>
              <a:rPr lang="en-US" sz="6400" dirty="0" err="1"/>
              <a:t>soyad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adresleri</a:t>
            </a:r>
            <a:r>
              <a:rPr lang="en-US" sz="6400" dirty="0"/>
              <a:t>.</a:t>
            </a:r>
          </a:p>
          <a:p>
            <a:endParaRPr lang="en-US" sz="6400" dirty="0"/>
          </a:p>
          <a:p>
            <a:r>
              <a:rPr lang="en-US" sz="6400" dirty="0"/>
              <a:t>             b)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konusu</a:t>
            </a:r>
            <a:r>
              <a:rPr lang="en-US" sz="6400" dirty="0"/>
              <a:t> </a:t>
            </a:r>
            <a:r>
              <a:rPr lang="en-US" sz="6400" dirty="0" err="1"/>
              <a:t>hükmün</a:t>
            </a:r>
            <a:r>
              <a:rPr lang="en-US" sz="6400" dirty="0"/>
              <a:t> </a:t>
            </a:r>
            <a:r>
              <a:rPr lang="en-US" sz="6400" dirty="0" err="1"/>
              <a:t>hangi</a:t>
            </a:r>
            <a:r>
              <a:rPr lang="en-US" sz="6400" dirty="0"/>
              <a:t> </a:t>
            </a:r>
            <a:r>
              <a:rPr lang="en-US" sz="6400" dirty="0" err="1"/>
              <a:t>devlet</a:t>
            </a:r>
            <a:r>
              <a:rPr lang="en-US" sz="6400" dirty="0"/>
              <a:t> </a:t>
            </a:r>
            <a:r>
              <a:rPr lang="en-US" sz="6400" dirty="0" err="1"/>
              <a:t>mahkemesinden</a:t>
            </a:r>
            <a:r>
              <a:rPr lang="en-US" sz="6400" dirty="0"/>
              <a:t> </a:t>
            </a:r>
            <a:r>
              <a:rPr lang="en-US" sz="6400" dirty="0" err="1"/>
              <a:t>verilmiş</a:t>
            </a:r>
            <a:r>
              <a:rPr lang="en-US" sz="6400" dirty="0"/>
              <a:t> </a:t>
            </a:r>
            <a:r>
              <a:rPr lang="en-US" sz="6400" dirty="0" err="1"/>
              <a:t>olduğu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mahkemenin</a:t>
            </a:r>
            <a:r>
              <a:rPr lang="en-US" sz="6400" dirty="0"/>
              <a:t> </a:t>
            </a:r>
            <a:r>
              <a:rPr lang="en-US" sz="6400" dirty="0" err="1"/>
              <a:t>adı</a:t>
            </a:r>
            <a:r>
              <a:rPr lang="en-US" sz="6400" dirty="0"/>
              <a:t> </a:t>
            </a:r>
            <a:r>
              <a:rPr lang="en-US" sz="6400" dirty="0" err="1"/>
              <a:t>ile</a:t>
            </a:r>
            <a:r>
              <a:rPr lang="en-US" sz="6400" dirty="0"/>
              <a:t> </a:t>
            </a:r>
            <a:r>
              <a:rPr lang="en-US" sz="6400" dirty="0" err="1"/>
              <a:t>ilâmın</a:t>
            </a:r>
            <a:r>
              <a:rPr lang="en-US" sz="6400" dirty="0"/>
              <a:t> </a:t>
            </a:r>
            <a:r>
              <a:rPr lang="en-US" sz="6400" dirty="0" err="1"/>
              <a:t>tarih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numarası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hükmün</a:t>
            </a:r>
            <a:r>
              <a:rPr lang="en-US" sz="6400" dirty="0"/>
              <a:t> </a:t>
            </a:r>
            <a:r>
              <a:rPr lang="en-US" sz="6400" dirty="0" err="1"/>
              <a:t>özeti</a:t>
            </a:r>
            <a:r>
              <a:rPr lang="en-US" sz="6400" dirty="0"/>
              <a:t>.</a:t>
            </a:r>
          </a:p>
          <a:p>
            <a:endParaRPr lang="en-US" sz="6400" dirty="0"/>
          </a:p>
          <a:p>
            <a:r>
              <a:rPr lang="en-US" sz="6400" dirty="0"/>
              <a:t>             c) </a:t>
            </a:r>
            <a:r>
              <a:rPr lang="en-US" sz="6400" dirty="0" err="1"/>
              <a:t>Tenfiz</a:t>
            </a:r>
            <a:r>
              <a:rPr lang="en-US" sz="6400" dirty="0"/>
              <a:t>, </a:t>
            </a:r>
            <a:r>
              <a:rPr lang="en-US" sz="6400" dirty="0" err="1"/>
              <a:t>hükmün</a:t>
            </a:r>
            <a:r>
              <a:rPr lang="en-US" sz="6400" dirty="0"/>
              <a:t> </a:t>
            </a:r>
            <a:r>
              <a:rPr lang="en-US" sz="6400" dirty="0" err="1"/>
              <a:t>bir</a:t>
            </a:r>
            <a:r>
              <a:rPr lang="en-US" sz="6400" dirty="0"/>
              <a:t> </a:t>
            </a:r>
            <a:r>
              <a:rPr lang="en-US" sz="6400" dirty="0" err="1"/>
              <a:t>kısmı</a:t>
            </a:r>
            <a:r>
              <a:rPr lang="en-US" sz="6400" dirty="0"/>
              <a:t> </a:t>
            </a:r>
            <a:r>
              <a:rPr lang="en-US" sz="6400" dirty="0" err="1"/>
              <a:t>hakkında</a:t>
            </a:r>
            <a:r>
              <a:rPr lang="en-US" sz="6400" dirty="0"/>
              <a:t> </a:t>
            </a:r>
            <a:r>
              <a:rPr lang="en-US" sz="6400" dirty="0" err="1"/>
              <a:t>isteniyorsa</a:t>
            </a:r>
            <a:r>
              <a:rPr lang="en-US" sz="6400" dirty="0"/>
              <a:t> </a:t>
            </a:r>
            <a:r>
              <a:rPr lang="en-US" sz="6400" dirty="0" err="1"/>
              <a:t>bunun</a:t>
            </a:r>
            <a:r>
              <a:rPr lang="en-US" sz="6400" dirty="0"/>
              <a:t> </a:t>
            </a:r>
            <a:r>
              <a:rPr lang="en-US" sz="6400" dirty="0" err="1"/>
              <a:t>hangi</a:t>
            </a:r>
            <a:r>
              <a:rPr lang="en-US" sz="6400" dirty="0"/>
              <a:t> </a:t>
            </a:r>
            <a:r>
              <a:rPr lang="en-US" sz="6400" dirty="0" err="1"/>
              <a:t>kısım</a:t>
            </a:r>
            <a:r>
              <a:rPr lang="en-US" sz="6400" dirty="0"/>
              <a:t> </a:t>
            </a:r>
            <a:r>
              <a:rPr lang="en-US" sz="6400" dirty="0" err="1"/>
              <a:t>olduğu</a:t>
            </a:r>
            <a:r>
              <a:rPr lang="en-US" sz="6400" dirty="0"/>
              <a:t>.</a:t>
            </a:r>
          </a:p>
          <a:p>
            <a:endParaRPr lang="en-US" sz="6400" dirty="0"/>
          </a:p>
          <a:p>
            <a:r>
              <a:rPr lang="en-US" sz="6400" dirty="0"/>
              <a:t>             </a:t>
            </a:r>
            <a:r>
              <a:rPr lang="en-US" sz="6400" dirty="0" err="1"/>
              <a:t>Dilekçeye</a:t>
            </a:r>
            <a:r>
              <a:rPr lang="en-US" sz="6400" dirty="0"/>
              <a:t> </a:t>
            </a:r>
            <a:r>
              <a:rPr lang="en-US" sz="6400" dirty="0" err="1"/>
              <a:t>eklenecek</a:t>
            </a:r>
            <a:r>
              <a:rPr lang="en-US" sz="6400" dirty="0"/>
              <a:t> </a:t>
            </a:r>
            <a:r>
              <a:rPr lang="en-US" sz="6400" dirty="0" err="1"/>
              <a:t>belgeler</a:t>
            </a:r>
            <a:endParaRPr lang="en-US" sz="6400" dirty="0"/>
          </a:p>
          <a:p>
            <a:endParaRPr lang="en-US" sz="6400" dirty="0"/>
          </a:p>
          <a:p>
            <a:r>
              <a:rPr lang="en-US" sz="6400" dirty="0"/>
              <a:t>             MADDE 53 – (1) </a:t>
            </a:r>
            <a:r>
              <a:rPr lang="en-US" sz="6400" dirty="0" err="1"/>
              <a:t>Tenfiz</a:t>
            </a:r>
            <a:r>
              <a:rPr lang="en-US" sz="6400" dirty="0"/>
              <a:t> </a:t>
            </a:r>
            <a:r>
              <a:rPr lang="en-US" sz="6400" dirty="0" err="1"/>
              <a:t>dilekçesine</a:t>
            </a:r>
            <a:r>
              <a:rPr lang="en-US" sz="6400" dirty="0"/>
              <a:t> </a:t>
            </a:r>
            <a:r>
              <a:rPr lang="en-US" sz="6400" dirty="0" err="1"/>
              <a:t>aşağıdaki</a:t>
            </a:r>
            <a:r>
              <a:rPr lang="en-US" sz="6400" dirty="0"/>
              <a:t> </a:t>
            </a:r>
            <a:r>
              <a:rPr lang="en-US" sz="6400" dirty="0" err="1"/>
              <a:t>belgeler</a:t>
            </a:r>
            <a:r>
              <a:rPr lang="en-US" sz="6400" dirty="0"/>
              <a:t> </a:t>
            </a:r>
            <a:r>
              <a:rPr lang="en-US" sz="6400" dirty="0" err="1"/>
              <a:t>eklenir</a:t>
            </a:r>
            <a:r>
              <a:rPr lang="en-US" sz="6400" dirty="0"/>
              <a:t>:</a:t>
            </a:r>
          </a:p>
          <a:p>
            <a:endParaRPr lang="en-US" sz="6400" dirty="0"/>
          </a:p>
          <a:p>
            <a:r>
              <a:rPr lang="en-US" sz="6400" dirty="0"/>
              <a:t>             a) </a:t>
            </a:r>
            <a:r>
              <a:rPr lang="en-US" sz="6400" dirty="0" err="1"/>
              <a:t>Yabancı</a:t>
            </a:r>
            <a:r>
              <a:rPr lang="en-US" sz="6400" dirty="0"/>
              <a:t> </a:t>
            </a:r>
            <a:r>
              <a:rPr lang="en-US" sz="6400" dirty="0" err="1"/>
              <a:t>mahkeme</a:t>
            </a:r>
            <a:r>
              <a:rPr lang="en-US" sz="6400" dirty="0"/>
              <a:t> </a:t>
            </a:r>
            <a:r>
              <a:rPr lang="en-US" sz="6400" dirty="0" err="1"/>
              <a:t>ilâmının</a:t>
            </a:r>
            <a:r>
              <a:rPr lang="en-US" sz="6400" dirty="0"/>
              <a:t> o </a:t>
            </a:r>
            <a:r>
              <a:rPr lang="en-US" sz="6400" dirty="0" err="1"/>
              <a:t>ülke</a:t>
            </a:r>
            <a:r>
              <a:rPr lang="en-US" sz="6400" dirty="0"/>
              <a:t> </a:t>
            </a:r>
            <a:r>
              <a:rPr lang="en-US" sz="6400" dirty="0" err="1"/>
              <a:t>makamlarınca</a:t>
            </a:r>
            <a:r>
              <a:rPr lang="en-US" sz="6400" dirty="0"/>
              <a:t> </a:t>
            </a:r>
            <a:r>
              <a:rPr lang="en-US" sz="6400" dirty="0" err="1"/>
              <a:t>usulen</a:t>
            </a:r>
            <a:r>
              <a:rPr lang="en-US" sz="6400" dirty="0"/>
              <a:t> </a:t>
            </a:r>
            <a:r>
              <a:rPr lang="en-US" sz="6400" dirty="0" err="1"/>
              <a:t>onanmış</a:t>
            </a:r>
            <a:r>
              <a:rPr lang="en-US" sz="6400" dirty="0"/>
              <a:t> </a:t>
            </a:r>
            <a:r>
              <a:rPr lang="en-US" sz="6400" dirty="0" err="1"/>
              <a:t>aslı</a:t>
            </a:r>
            <a:r>
              <a:rPr lang="en-US" sz="6400" dirty="0"/>
              <a:t> </a:t>
            </a:r>
            <a:r>
              <a:rPr lang="en-US" sz="6400" dirty="0" err="1"/>
              <a:t>veya</a:t>
            </a:r>
            <a:r>
              <a:rPr lang="en-US" sz="6400" dirty="0"/>
              <a:t> </a:t>
            </a:r>
            <a:r>
              <a:rPr lang="en-US" sz="6400" dirty="0" err="1"/>
              <a:t>ilâmı</a:t>
            </a:r>
            <a:r>
              <a:rPr lang="en-US" sz="6400" dirty="0"/>
              <a:t> </a:t>
            </a:r>
            <a:r>
              <a:rPr lang="en-US" sz="6400" dirty="0" err="1"/>
              <a:t>veren</a:t>
            </a:r>
            <a:r>
              <a:rPr lang="en-US" sz="6400" dirty="0"/>
              <a:t> </a:t>
            </a:r>
            <a:r>
              <a:rPr lang="en-US" sz="6400" dirty="0" err="1"/>
              <a:t>yargı</a:t>
            </a:r>
            <a:r>
              <a:rPr lang="en-US" sz="6400" dirty="0"/>
              <a:t> </a:t>
            </a:r>
            <a:r>
              <a:rPr lang="en-US" sz="6400" dirty="0" err="1"/>
              <a:t>organı</a:t>
            </a:r>
            <a:r>
              <a:rPr lang="en-US" sz="6400" dirty="0"/>
              <a:t> </a:t>
            </a:r>
            <a:r>
              <a:rPr lang="en-US" sz="6400" dirty="0" err="1"/>
              <a:t>tarafından</a:t>
            </a:r>
            <a:r>
              <a:rPr lang="en-US" sz="6400" dirty="0"/>
              <a:t> </a:t>
            </a:r>
            <a:r>
              <a:rPr lang="en-US" sz="6400" dirty="0" err="1"/>
              <a:t>onanmış</a:t>
            </a:r>
            <a:r>
              <a:rPr lang="en-US" sz="6400" dirty="0"/>
              <a:t> </a:t>
            </a:r>
            <a:r>
              <a:rPr lang="en-US" sz="6400" dirty="0" err="1"/>
              <a:t>örneği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</a:t>
            </a:r>
            <a:r>
              <a:rPr lang="en-US" sz="6400" dirty="0" err="1"/>
              <a:t>onanmış</a:t>
            </a:r>
            <a:r>
              <a:rPr lang="en-US" sz="6400" dirty="0"/>
              <a:t> </a:t>
            </a:r>
            <a:r>
              <a:rPr lang="en-US" sz="6400" dirty="0" err="1"/>
              <a:t>tercümesi</a:t>
            </a:r>
            <a:r>
              <a:rPr lang="en-US" sz="6400" dirty="0"/>
              <a:t>.</a:t>
            </a:r>
          </a:p>
          <a:p>
            <a:endParaRPr lang="en-US" sz="6400" dirty="0"/>
          </a:p>
          <a:p>
            <a:r>
              <a:rPr lang="en-US" sz="6400" dirty="0"/>
              <a:t>             b) </a:t>
            </a:r>
            <a:r>
              <a:rPr lang="en-US" sz="6400" dirty="0" err="1"/>
              <a:t>İlâmın</a:t>
            </a:r>
            <a:r>
              <a:rPr lang="en-US" sz="6400" dirty="0"/>
              <a:t> </a:t>
            </a:r>
            <a:r>
              <a:rPr lang="en-US" sz="6400" dirty="0" err="1"/>
              <a:t>kesinleştiğini</a:t>
            </a:r>
            <a:r>
              <a:rPr lang="en-US" sz="6400" dirty="0"/>
              <a:t> </a:t>
            </a:r>
            <a:r>
              <a:rPr lang="en-US" sz="6400" dirty="0" err="1"/>
              <a:t>gösteren</a:t>
            </a:r>
            <a:r>
              <a:rPr lang="en-US" sz="6400" dirty="0"/>
              <a:t> </a:t>
            </a:r>
            <a:r>
              <a:rPr lang="en-US" sz="6400" dirty="0" err="1"/>
              <a:t>ve</a:t>
            </a:r>
            <a:r>
              <a:rPr lang="en-US" sz="6400" dirty="0"/>
              <a:t> o </a:t>
            </a:r>
            <a:r>
              <a:rPr lang="en-US" sz="6400" dirty="0" err="1"/>
              <a:t>ülke</a:t>
            </a:r>
            <a:r>
              <a:rPr lang="en-US" sz="6400" dirty="0"/>
              <a:t> </a:t>
            </a:r>
            <a:r>
              <a:rPr lang="en-US" sz="6400" dirty="0" err="1"/>
              <a:t>makamlarınca</a:t>
            </a:r>
            <a:r>
              <a:rPr lang="en-US" sz="6400" dirty="0"/>
              <a:t> </a:t>
            </a:r>
            <a:r>
              <a:rPr lang="en-US" sz="6400" dirty="0" err="1"/>
              <a:t>usulen</a:t>
            </a:r>
            <a:r>
              <a:rPr lang="en-US" sz="6400" dirty="0"/>
              <a:t> </a:t>
            </a:r>
            <a:r>
              <a:rPr lang="en-US" sz="6400" dirty="0" err="1"/>
              <a:t>onanmış</a:t>
            </a:r>
            <a:r>
              <a:rPr lang="en-US" sz="6400" dirty="0"/>
              <a:t> </a:t>
            </a:r>
            <a:r>
              <a:rPr lang="en-US" sz="6400" dirty="0" err="1"/>
              <a:t>yazı</a:t>
            </a:r>
            <a:r>
              <a:rPr lang="en-US" sz="6400" dirty="0"/>
              <a:t> </a:t>
            </a:r>
            <a:r>
              <a:rPr lang="en-US" sz="6400" dirty="0" err="1"/>
              <a:t>veya</a:t>
            </a:r>
            <a:r>
              <a:rPr lang="en-US" sz="6400" dirty="0"/>
              <a:t> </a:t>
            </a:r>
            <a:r>
              <a:rPr lang="en-US" sz="6400" dirty="0" err="1"/>
              <a:t>belge</a:t>
            </a:r>
            <a:r>
              <a:rPr lang="en-US" sz="6400" dirty="0"/>
              <a:t> </a:t>
            </a:r>
            <a:r>
              <a:rPr lang="en-US" sz="6400" dirty="0" err="1"/>
              <a:t>ile</a:t>
            </a:r>
            <a:r>
              <a:rPr lang="en-US" sz="6400" dirty="0"/>
              <a:t> </a:t>
            </a:r>
            <a:r>
              <a:rPr lang="en-US" sz="6400" dirty="0" err="1"/>
              <a:t>onanmış</a:t>
            </a:r>
            <a:r>
              <a:rPr lang="en-US" sz="6400" dirty="0"/>
              <a:t> </a:t>
            </a:r>
            <a:r>
              <a:rPr lang="en-US" sz="6400" dirty="0" err="1"/>
              <a:t>tercümesi</a:t>
            </a:r>
            <a:r>
              <a:rPr lang="en-US" sz="6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00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7F9D47-3091-4F57-9101-83201115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TENFİZ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A6D658-EA34-4409-8165-90CE09B0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şartları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MADDE 54 – (1)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kararını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dâhilinde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             a)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Cumhuriyeti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ilâmın</a:t>
            </a:r>
            <a:r>
              <a:rPr lang="en-US" dirty="0"/>
              <a:t> </a:t>
            </a:r>
            <a:r>
              <a:rPr lang="en-US" dirty="0" err="1"/>
              <a:t>verildiği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karşılıklılık</a:t>
            </a:r>
            <a:r>
              <a:rPr lang="en-US" dirty="0"/>
              <a:t> </a:t>
            </a:r>
            <a:r>
              <a:rPr lang="en-US" dirty="0" err="1"/>
              <a:t>esasına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o </a:t>
            </a:r>
            <a:r>
              <a:rPr lang="en-US" dirty="0" err="1"/>
              <a:t>devlette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mahkemelerinden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ilâmların</a:t>
            </a:r>
            <a:r>
              <a:rPr lang="en-US" dirty="0"/>
              <a:t> </a:t>
            </a:r>
            <a:r>
              <a:rPr lang="en-US" dirty="0" err="1"/>
              <a:t>tenfizini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kılan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kanun </a:t>
            </a:r>
            <a:r>
              <a:rPr lang="en-US" dirty="0" err="1"/>
              <a:t>hükmünün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fiilî</a:t>
            </a:r>
            <a:r>
              <a:rPr lang="en-US" dirty="0"/>
              <a:t> </a:t>
            </a:r>
            <a:r>
              <a:rPr lang="en-US" dirty="0" err="1"/>
              <a:t>uygulamanın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b) </a:t>
            </a:r>
            <a:r>
              <a:rPr lang="en-US" dirty="0" err="1"/>
              <a:t>İlâmın</a:t>
            </a:r>
            <a:r>
              <a:rPr lang="en-US" dirty="0"/>
              <a:t>,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mahkemelerinin</a:t>
            </a:r>
            <a:r>
              <a:rPr lang="en-US" dirty="0"/>
              <a:t> </a:t>
            </a:r>
            <a:r>
              <a:rPr lang="en-US" dirty="0" err="1"/>
              <a:t>münhasır</a:t>
            </a:r>
            <a:r>
              <a:rPr lang="en-US" dirty="0"/>
              <a:t> </a:t>
            </a:r>
            <a:r>
              <a:rPr lang="en-US" dirty="0" err="1"/>
              <a:t>yetkisine</a:t>
            </a:r>
            <a:r>
              <a:rPr lang="en-US" dirty="0"/>
              <a:t> </a:t>
            </a:r>
            <a:r>
              <a:rPr lang="en-US" dirty="0" err="1"/>
              <a:t>girmeyen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davalının</a:t>
            </a:r>
            <a:r>
              <a:rPr lang="en-US" dirty="0"/>
              <a:t> </a:t>
            </a:r>
            <a:r>
              <a:rPr lang="en-US" dirty="0" err="1"/>
              <a:t>itiraz</a:t>
            </a:r>
            <a:r>
              <a:rPr lang="en-US" dirty="0"/>
              <a:t> </a:t>
            </a:r>
            <a:r>
              <a:rPr lang="en-US" dirty="0" err="1"/>
              <a:t>etmesi</a:t>
            </a:r>
            <a:r>
              <a:rPr lang="en-US" dirty="0"/>
              <a:t> </a:t>
            </a:r>
            <a:r>
              <a:rPr lang="en-US" dirty="0" err="1"/>
              <a:t>şartıyla</a:t>
            </a:r>
            <a:r>
              <a:rPr lang="en-US" dirty="0"/>
              <a:t> </a:t>
            </a:r>
            <a:r>
              <a:rPr lang="en-US" dirty="0" err="1"/>
              <a:t>ilâmın</a:t>
            </a:r>
            <a:r>
              <a:rPr lang="en-US" dirty="0"/>
              <a:t>,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taraflarla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hâlde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tanıyan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mahkemesince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c) </a:t>
            </a:r>
            <a:r>
              <a:rPr lang="en-US" dirty="0" err="1"/>
              <a:t>Hükmün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düzenine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ç) O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kanunları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,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istenen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hükmü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mahkemeye</a:t>
            </a:r>
            <a:r>
              <a:rPr lang="en-US" dirty="0"/>
              <a:t> </a:t>
            </a:r>
            <a:r>
              <a:rPr lang="en-US" dirty="0" err="1"/>
              <a:t>usulüne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çağrılmamış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o </a:t>
            </a: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edilmemiş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kanunlara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gıyabında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yokluğunda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yukarıdaki</a:t>
            </a:r>
            <a:r>
              <a:rPr lang="en-US" dirty="0"/>
              <a:t> </a:t>
            </a:r>
            <a:r>
              <a:rPr lang="en-US" dirty="0" err="1"/>
              <a:t>hususlardan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dayanarak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istemine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itiraz</a:t>
            </a:r>
            <a:r>
              <a:rPr lang="en-US" dirty="0"/>
              <a:t> </a:t>
            </a:r>
            <a:r>
              <a:rPr lang="en-US" dirty="0" err="1"/>
              <a:t>etmemiş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9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BA3528-0923-4ECF-845D-3BBCF015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TANIMA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C11AA-7F33-47F7-9CFB-F3CCAF75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err="1"/>
              <a:t>Tanıma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MADDE 58 – (1)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ilâmının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edilebilmesi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ilâmın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şartlarını</a:t>
            </a:r>
            <a:r>
              <a:rPr lang="en-US" dirty="0"/>
              <a:t> </a:t>
            </a:r>
            <a:r>
              <a:rPr lang="en-US" dirty="0" err="1"/>
              <a:t>taşıdığının</a:t>
            </a:r>
            <a:r>
              <a:rPr lang="en-US" dirty="0"/>
              <a:t> </a:t>
            </a:r>
            <a:r>
              <a:rPr lang="en-US" dirty="0" err="1"/>
              <a:t>mahkemece</a:t>
            </a:r>
            <a:r>
              <a:rPr lang="en-US" dirty="0"/>
              <a:t> </a:t>
            </a:r>
            <a:r>
              <a:rPr lang="en-US" dirty="0" err="1"/>
              <a:t>tespitine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  <a:r>
              <a:rPr lang="en-US" dirty="0" err="1"/>
              <a:t>Tanımada</a:t>
            </a:r>
            <a:r>
              <a:rPr lang="en-US" dirty="0"/>
              <a:t> 54 </a:t>
            </a:r>
            <a:r>
              <a:rPr lang="en-US" dirty="0" err="1"/>
              <a:t>üncü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fıkrasının</a:t>
            </a:r>
            <a:r>
              <a:rPr lang="en-US" dirty="0"/>
              <a:t> (a) </a:t>
            </a:r>
            <a:r>
              <a:rPr lang="en-US" dirty="0" err="1"/>
              <a:t>bendi</a:t>
            </a:r>
            <a:r>
              <a:rPr lang="en-US" dirty="0"/>
              <a:t> </a:t>
            </a:r>
            <a:r>
              <a:rPr lang="en-US" dirty="0" err="1"/>
              <a:t>uygulanmaz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İhtilâfsız</a:t>
            </a:r>
            <a:r>
              <a:rPr lang="en-US" dirty="0"/>
              <a:t> </a:t>
            </a:r>
            <a:r>
              <a:rPr lang="en-US" dirty="0" err="1"/>
              <a:t>kaza</a:t>
            </a:r>
            <a:r>
              <a:rPr lang="en-US" dirty="0"/>
              <a:t> </a:t>
            </a:r>
            <a:r>
              <a:rPr lang="en-US" dirty="0" err="1"/>
              <a:t>kararlarının</a:t>
            </a:r>
            <a:r>
              <a:rPr lang="en-US" dirty="0"/>
              <a:t> </a:t>
            </a:r>
            <a:r>
              <a:rPr lang="en-US" dirty="0" err="1"/>
              <a:t>tanınması</a:t>
            </a:r>
            <a:r>
              <a:rPr lang="en-US" dirty="0"/>
              <a:t> da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hükme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ilâmına</a:t>
            </a:r>
            <a:r>
              <a:rPr lang="en-US" dirty="0"/>
              <a:t> </a:t>
            </a:r>
            <a:r>
              <a:rPr lang="en-US" dirty="0" err="1"/>
              <a:t>dayanılarak</a:t>
            </a:r>
            <a:r>
              <a:rPr lang="en-US" dirty="0"/>
              <a:t> </a:t>
            </a:r>
            <a:r>
              <a:rPr lang="en-US" dirty="0" err="1"/>
              <a:t>Türkiye'de</a:t>
            </a:r>
            <a:r>
              <a:rPr lang="en-US" dirty="0"/>
              <a:t> </a:t>
            </a:r>
            <a:r>
              <a:rPr lang="en-US" dirty="0" err="1"/>
              <a:t>idarî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işlemin</a:t>
            </a:r>
            <a:r>
              <a:rPr lang="en-US" dirty="0"/>
              <a:t> </a:t>
            </a:r>
            <a:r>
              <a:rPr lang="en-US" dirty="0" err="1"/>
              <a:t>yapılmasında</a:t>
            </a:r>
            <a:r>
              <a:rPr lang="en-US" dirty="0"/>
              <a:t> da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etkisi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MADDE 59 – (1)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ilâmın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kesinleştiği</a:t>
            </a:r>
            <a:r>
              <a:rPr lang="en-US" dirty="0"/>
              <a:t> </a:t>
            </a:r>
            <a:r>
              <a:rPr lang="en-US" dirty="0" err="1"/>
              <a:t>andan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51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718360-7091-4A85-83C5-30D2B85E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19596"/>
            <a:ext cx="8911687" cy="15854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TEBLİĞ VE İTİRAZ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YERİNE GETİRME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TEMYİZ YOLU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6D87B6-80EF-4495-A1D8-87F3A77C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MADDE 55 – (1)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istemine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dilekçe</a:t>
            </a:r>
            <a:r>
              <a:rPr lang="en-US" dirty="0"/>
              <a:t>,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tarafa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İhtilâfsız</a:t>
            </a:r>
            <a:r>
              <a:rPr lang="en-US" dirty="0"/>
              <a:t> </a:t>
            </a:r>
            <a:r>
              <a:rPr lang="en-US" dirty="0" err="1"/>
              <a:t>kaza</a:t>
            </a:r>
            <a:r>
              <a:rPr lang="en-US" dirty="0"/>
              <a:t> </a:t>
            </a:r>
            <a:r>
              <a:rPr lang="en-US" dirty="0" err="1"/>
              <a:t>kararlarının</a:t>
            </a:r>
            <a:r>
              <a:rPr lang="en-US" dirty="0"/>
              <a:t> </a:t>
            </a:r>
            <a:r>
              <a:rPr lang="en-US" dirty="0" err="1"/>
              <a:t>tanınması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tenfizi</a:t>
            </a:r>
            <a:r>
              <a:rPr lang="en-US" dirty="0"/>
              <a:t> de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hükme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 </a:t>
            </a:r>
            <a:r>
              <a:rPr lang="en-US" dirty="0" err="1"/>
              <a:t>Hasımsız</a:t>
            </a:r>
            <a:r>
              <a:rPr lang="en-US" dirty="0"/>
              <a:t> </a:t>
            </a:r>
            <a:r>
              <a:rPr lang="en-US" dirty="0" err="1"/>
              <a:t>ihtilâfsız</a:t>
            </a:r>
            <a:r>
              <a:rPr lang="en-US" dirty="0"/>
              <a:t> </a:t>
            </a:r>
            <a:r>
              <a:rPr lang="en-US" dirty="0" err="1"/>
              <a:t>kaza</a:t>
            </a:r>
            <a:r>
              <a:rPr lang="en-US" dirty="0"/>
              <a:t> </a:t>
            </a:r>
            <a:r>
              <a:rPr lang="en-US" dirty="0" err="1"/>
              <a:t>kararlarında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hükmü</a:t>
            </a:r>
            <a:r>
              <a:rPr lang="en-US" dirty="0"/>
              <a:t> </a:t>
            </a:r>
            <a:r>
              <a:rPr lang="en-US" dirty="0" err="1"/>
              <a:t>uygulanmaz</a:t>
            </a:r>
            <a:r>
              <a:rPr lang="en-US" dirty="0"/>
              <a:t>. </a:t>
            </a:r>
            <a:r>
              <a:rPr lang="en-US" dirty="0" err="1"/>
              <a:t>İstem</a:t>
            </a:r>
            <a:r>
              <a:rPr lang="en-US" dirty="0"/>
              <a:t>,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en-US" dirty="0" err="1"/>
              <a:t>usulü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incelenerek</a:t>
            </a:r>
            <a:r>
              <a:rPr lang="en-US" dirty="0"/>
              <a:t> </a:t>
            </a:r>
            <a:r>
              <a:rPr lang="en-US" dirty="0" err="1"/>
              <a:t>karara</a:t>
            </a:r>
            <a:r>
              <a:rPr lang="en-US" dirty="0"/>
              <a:t> </a:t>
            </a:r>
            <a:r>
              <a:rPr lang="en-US" dirty="0" err="1"/>
              <a:t>bağlanır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şartlarının</a:t>
            </a:r>
            <a:r>
              <a:rPr lang="en-US" dirty="0"/>
              <a:t> </a:t>
            </a:r>
            <a:r>
              <a:rPr lang="en-US" dirty="0" err="1"/>
              <a:t>bulunmadığını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ilâmının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getirilmiş</a:t>
            </a:r>
            <a:r>
              <a:rPr lang="en-US" dirty="0"/>
              <a:t> </a:t>
            </a:r>
            <a:r>
              <a:rPr lang="en-US" dirty="0" err="1"/>
              <a:t>yahut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getirilmesine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sürerek</a:t>
            </a:r>
            <a:r>
              <a:rPr lang="en-US" dirty="0"/>
              <a:t> </a:t>
            </a:r>
            <a:r>
              <a:rPr lang="en-US" dirty="0" err="1"/>
              <a:t>itiraz</a:t>
            </a:r>
            <a:r>
              <a:rPr lang="en-US" dirty="0"/>
              <a:t> </a:t>
            </a:r>
            <a:r>
              <a:rPr lang="en-US" dirty="0" err="1"/>
              <a:t>edebilir</a:t>
            </a:r>
            <a:r>
              <a:rPr lang="en-US" dirty="0"/>
              <a:t>.</a:t>
            </a:r>
          </a:p>
          <a:p>
            <a:r>
              <a:rPr lang="en-US" dirty="0"/>
              <a:t>MADDE 57 – (1) </a:t>
            </a:r>
            <a:r>
              <a:rPr lang="en-US" dirty="0" err="1"/>
              <a:t>Tenfizine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ilâmlar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mahkemelerinden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ilâmlar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isteminin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reddi</a:t>
            </a:r>
            <a:r>
              <a:rPr lang="en-US" dirty="0"/>
              <a:t> </a:t>
            </a:r>
            <a:r>
              <a:rPr lang="en-US" dirty="0" err="1"/>
              <a:t>hususunda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kararların</a:t>
            </a:r>
            <a:r>
              <a:rPr lang="en-US" dirty="0"/>
              <a:t> </a:t>
            </a:r>
            <a:r>
              <a:rPr lang="en-US" dirty="0" err="1"/>
              <a:t>temyizi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hükümlere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 </a:t>
            </a:r>
            <a:r>
              <a:rPr lang="en-US" dirty="0" err="1"/>
              <a:t>Temyiz</a:t>
            </a:r>
            <a:r>
              <a:rPr lang="en-US" dirty="0"/>
              <a:t>,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getirmeyi</a:t>
            </a:r>
            <a:r>
              <a:rPr lang="en-US" dirty="0"/>
              <a:t> </a:t>
            </a:r>
            <a:r>
              <a:rPr lang="en-US" dirty="0" err="1"/>
              <a:t>durdurur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77542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9657</TotalTime>
  <Words>678</Words>
  <Application>Microsoft Office PowerPoint</Application>
  <PresentationFormat>Geniş ekran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Duman</vt:lpstr>
      <vt:lpstr>TENFİZ KARARI</vt:lpstr>
      <vt:lpstr>GÖREV VE YETKİ</vt:lpstr>
      <vt:lpstr>İSTEM VE DİLEKÇEYE EKLENECEK BELGELER</vt:lpstr>
      <vt:lpstr>TENFİZ</vt:lpstr>
      <vt:lpstr>TANIMA</vt:lpstr>
      <vt:lpstr>TEBLİĞ VE İTİRAZ  YERİNE GETİRME  TEMYİZ YOLU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2021-02-22T01:06:37Z</dcterms:modified>
</cp:coreProperties>
</file>