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3"/>
  </p:notesMasterIdLst>
  <p:sldIdLst>
    <p:sldId id="256" r:id="rId2"/>
    <p:sldId id="496" r:id="rId3"/>
    <p:sldId id="497" r:id="rId4"/>
    <p:sldId id="499" r:id="rId5"/>
    <p:sldId id="498" r:id="rId6"/>
    <p:sldId id="467" r:id="rId7"/>
    <p:sldId id="500" r:id="rId8"/>
    <p:sldId id="502" r:id="rId9"/>
    <p:sldId id="503" r:id="rId10"/>
    <p:sldId id="504" r:id="rId11"/>
    <p:sldId id="28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586"/>
    <a:srgbClr val="FEEA4E"/>
    <a:srgbClr val="ECEB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24BE97-DD3E-BF43-A61C-CC1BA6E61D4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2DEEA44-F759-BC4D-84FF-47149BFCC46F}">
      <dgm:prSet/>
      <dgm:spPr/>
      <dgm:t>
        <a:bodyPr/>
        <a:lstStyle/>
        <a:p>
          <a:r>
            <a:rPr lang="tr-TR" baseline="0" dirty="0"/>
            <a:t>1. HASAT VE NAKLİYE</a:t>
          </a:r>
          <a:endParaRPr lang="tr-TR" dirty="0"/>
        </a:p>
      </dgm:t>
    </dgm:pt>
    <dgm:pt modelId="{5B764B0D-3E8F-D548-BC3C-08EF26AF7AF1}" type="parTrans" cxnId="{F5F44354-3759-1B49-9C98-FB2E9158AA9E}">
      <dgm:prSet/>
      <dgm:spPr/>
      <dgm:t>
        <a:bodyPr/>
        <a:lstStyle/>
        <a:p>
          <a:endParaRPr lang="tr-TR"/>
        </a:p>
      </dgm:t>
    </dgm:pt>
    <dgm:pt modelId="{E6164777-1B00-1D4C-859D-A671AB4E7703}" type="sibTrans" cxnId="{F5F44354-3759-1B49-9C98-FB2E9158AA9E}">
      <dgm:prSet/>
      <dgm:spPr/>
      <dgm:t>
        <a:bodyPr/>
        <a:lstStyle/>
        <a:p>
          <a:endParaRPr lang="tr-TR"/>
        </a:p>
      </dgm:t>
    </dgm:pt>
    <dgm:pt modelId="{847EDF84-BACA-424B-9640-5244D2875DD3}">
      <dgm:prSet/>
      <dgm:spPr/>
      <dgm:t>
        <a:bodyPr/>
        <a:lstStyle/>
        <a:p>
          <a:r>
            <a:rPr lang="tr-TR" baseline="0" dirty="0"/>
            <a:t>2. AYIKLAMA</a:t>
          </a:r>
          <a:endParaRPr lang="tr-TR" dirty="0"/>
        </a:p>
      </dgm:t>
    </dgm:pt>
    <dgm:pt modelId="{564F683A-9828-834D-9772-E22B29562B77}" type="parTrans" cxnId="{0B04E809-FFAC-2242-8647-1DD58152A71E}">
      <dgm:prSet/>
      <dgm:spPr/>
      <dgm:t>
        <a:bodyPr/>
        <a:lstStyle/>
        <a:p>
          <a:endParaRPr lang="tr-TR"/>
        </a:p>
      </dgm:t>
    </dgm:pt>
    <dgm:pt modelId="{F4369F60-C5D9-804B-B6E2-30EEE89FDA60}" type="sibTrans" cxnId="{0B04E809-FFAC-2242-8647-1DD58152A71E}">
      <dgm:prSet/>
      <dgm:spPr/>
      <dgm:t>
        <a:bodyPr/>
        <a:lstStyle/>
        <a:p>
          <a:endParaRPr lang="tr-TR"/>
        </a:p>
      </dgm:t>
    </dgm:pt>
    <dgm:pt modelId="{7640F933-BE7B-9144-AA0A-1EAC2869B40E}">
      <dgm:prSet/>
      <dgm:spPr/>
      <dgm:t>
        <a:bodyPr/>
        <a:lstStyle/>
        <a:p>
          <a:r>
            <a:rPr lang="tr-TR" baseline="0" dirty="0"/>
            <a:t>3. SINIFLANDIRMA</a:t>
          </a:r>
          <a:endParaRPr lang="tr-TR" dirty="0"/>
        </a:p>
      </dgm:t>
    </dgm:pt>
    <dgm:pt modelId="{F2711468-5A80-004A-9DBE-8D5ABE430C78}" type="parTrans" cxnId="{16E86AB0-9FCE-A443-9795-DF50BF30A837}">
      <dgm:prSet/>
      <dgm:spPr/>
      <dgm:t>
        <a:bodyPr/>
        <a:lstStyle/>
        <a:p>
          <a:endParaRPr lang="tr-TR"/>
        </a:p>
      </dgm:t>
    </dgm:pt>
    <dgm:pt modelId="{D538F558-51B7-A440-B68A-E5A891EC5502}" type="sibTrans" cxnId="{16E86AB0-9FCE-A443-9795-DF50BF30A837}">
      <dgm:prSet/>
      <dgm:spPr/>
      <dgm:t>
        <a:bodyPr/>
        <a:lstStyle/>
        <a:p>
          <a:endParaRPr lang="tr-TR"/>
        </a:p>
      </dgm:t>
    </dgm:pt>
    <dgm:pt modelId="{F32B0134-C266-6746-A8D3-5E546A13BE27}">
      <dgm:prSet/>
      <dgm:spPr/>
      <dgm:t>
        <a:bodyPr/>
        <a:lstStyle/>
        <a:p>
          <a:r>
            <a:rPr lang="tr-TR" baseline="0" dirty="0"/>
            <a:t>6. LAKTİK ASİT FERMANTASYONU (18-20℃)</a:t>
          </a:r>
          <a:endParaRPr lang="tr-TR" dirty="0"/>
        </a:p>
      </dgm:t>
    </dgm:pt>
    <dgm:pt modelId="{FBD695E1-CF39-C74F-9899-F4FF65670137}" type="parTrans" cxnId="{CB91F2B2-F538-8D4B-9C49-03D661BBE4BA}">
      <dgm:prSet/>
      <dgm:spPr/>
      <dgm:t>
        <a:bodyPr/>
        <a:lstStyle/>
        <a:p>
          <a:endParaRPr lang="tr-TR"/>
        </a:p>
      </dgm:t>
    </dgm:pt>
    <dgm:pt modelId="{55592010-4D3B-DA4F-8D58-A0AE22B2760F}" type="sibTrans" cxnId="{CB91F2B2-F538-8D4B-9C49-03D661BBE4BA}">
      <dgm:prSet/>
      <dgm:spPr/>
      <dgm:t>
        <a:bodyPr/>
        <a:lstStyle/>
        <a:p>
          <a:endParaRPr lang="tr-TR"/>
        </a:p>
      </dgm:t>
    </dgm:pt>
    <dgm:pt modelId="{84E72D73-95CF-D040-B255-A023241A06F2}">
      <dgm:prSet/>
      <dgm:spPr/>
      <dgm:t>
        <a:bodyPr/>
        <a:lstStyle/>
        <a:p>
          <a:r>
            <a:rPr lang="tr-TR" baseline="0" dirty="0"/>
            <a:t>5. SON ÜRÜN</a:t>
          </a:r>
          <a:endParaRPr lang="tr-TR" dirty="0"/>
        </a:p>
      </dgm:t>
    </dgm:pt>
    <dgm:pt modelId="{674161A4-DF49-BE47-A595-884F70A67F37}" type="parTrans" cxnId="{2D0CDFD0-6B8A-2948-BA49-4E556174CA03}">
      <dgm:prSet/>
      <dgm:spPr/>
      <dgm:t>
        <a:bodyPr/>
        <a:lstStyle/>
        <a:p>
          <a:endParaRPr lang="tr-TR"/>
        </a:p>
      </dgm:t>
    </dgm:pt>
    <dgm:pt modelId="{F66B968D-81CA-4D4A-A146-833E338B65D2}" type="sibTrans" cxnId="{2D0CDFD0-6B8A-2948-BA49-4E556174CA03}">
      <dgm:prSet/>
      <dgm:spPr/>
      <dgm:t>
        <a:bodyPr/>
        <a:lstStyle/>
        <a:p>
          <a:endParaRPr lang="tr-TR"/>
        </a:p>
      </dgm:t>
    </dgm:pt>
    <dgm:pt modelId="{0CAE335B-0390-F14A-9835-495BF43635B8}">
      <dgm:prSet/>
      <dgm:spPr/>
      <dgm:t>
        <a:bodyPr/>
        <a:lstStyle/>
        <a:p>
          <a:r>
            <a:rPr lang="tr-TR" dirty="0"/>
            <a:t>4. ACILIĞI GİDERME</a:t>
          </a:r>
        </a:p>
      </dgm:t>
    </dgm:pt>
    <dgm:pt modelId="{5DB24464-E75C-0241-9A30-43644977AE9E}" type="parTrans" cxnId="{B9FAEA8D-6AA7-F84C-820D-10195496FDC1}">
      <dgm:prSet/>
      <dgm:spPr/>
      <dgm:t>
        <a:bodyPr/>
        <a:lstStyle/>
        <a:p>
          <a:endParaRPr lang="tr-TR"/>
        </a:p>
      </dgm:t>
    </dgm:pt>
    <dgm:pt modelId="{FA1CC93C-21A6-1B48-9E7E-CB9B54DC3F04}" type="sibTrans" cxnId="{B9FAEA8D-6AA7-F84C-820D-10195496FDC1}">
      <dgm:prSet/>
      <dgm:spPr/>
      <dgm:t>
        <a:bodyPr/>
        <a:lstStyle/>
        <a:p>
          <a:endParaRPr lang="tr-TR"/>
        </a:p>
      </dgm:t>
    </dgm:pt>
    <dgm:pt modelId="{1B142122-E222-C04B-B921-8C5F3744FB78}">
      <dgm:prSet/>
      <dgm:spPr/>
      <dgm:t>
        <a:bodyPr/>
        <a:lstStyle/>
        <a:p>
          <a:r>
            <a:rPr lang="tr-TR" dirty="0"/>
            <a:t>5. YIKAMA</a:t>
          </a:r>
        </a:p>
      </dgm:t>
    </dgm:pt>
    <dgm:pt modelId="{53448C98-0FF0-5347-91BE-EB7ACEDD73C7}" type="parTrans" cxnId="{361E74C7-6BDD-6449-9E0A-F9D7F1D60491}">
      <dgm:prSet/>
      <dgm:spPr/>
      <dgm:t>
        <a:bodyPr/>
        <a:lstStyle/>
        <a:p>
          <a:endParaRPr lang="tr-TR"/>
        </a:p>
      </dgm:t>
    </dgm:pt>
    <dgm:pt modelId="{78BC8B1D-AA00-1D41-943A-3445D42506CA}" type="sibTrans" cxnId="{361E74C7-6BDD-6449-9E0A-F9D7F1D60491}">
      <dgm:prSet/>
      <dgm:spPr/>
      <dgm:t>
        <a:bodyPr/>
        <a:lstStyle/>
        <a:p>
          <a:endParaRPr lang="tr-TR"/>
        </a:p>
      </dgm:t>
    </dgm:pt>
    <dgm:pt modelId="{F8FDFE3D-5131-C343-AC7C-3D5B047CDA5E}" type="pres">
      <dgm:prSet presAssocID="{7C24BE97-DD3E-BF43-A61C-CC1BA6E61D4F}" presName="linearFlow" presStyleCnt="0">
        <dgm:presLayoutVars>
          <dgm:dir/>
          <dgm:resizeHandles val="exact"/>
        </dgm:presLayoutVars>
      </dgm:prSet>
      <dgm:spPr/>
    </dgm:pt>
    <dgm:pt modelId="{0B18E3EF-1E3B-AE49-B1E1-BED4A04B332C}" type="pres">
      <dgm:prSet presAssocID="{82DEEA44-F759-BC4D-84FF-47149BFCC46F}" presName="composite" presStyleCnt="0"/>
      <dgm:spPr/>
    </dgm:pt>
    <dgm:pt modelId="{D000E502-973B-B446-8306-16EB2F0F401A}" type="pres">
      <dgm:prSet presAssocID="{82DEEA44-F759-BC4D-84FF-47149BFCC46F}" presName="imgShp" presStyleLbl="fgImgPlace1" presStyleIdx="0" presStyleCnt="7"/>
      <dgm:spPr/>
    </dgm:pt>
    <dgm:pt modelId="{39B468BF-D2AA-9143-BC48-015F5D7A00B3}" type="pres">
      <dgm:prSet presAssocID="{82DEEA44-F759-BC4D-84FF-47149BFCC46F}" presName="txShp" presStyleLbl="node1" presStyleIdx="0" presStyleCnt="7">
        <dgm:presLayoutVars>
          <dgm:bulletEnabled val="1"/>
        </dgm:presLayoutVars>
      </dgm:prSet>
      <dgm:spPr/>
    </dgm:pt>
    <dgm:pt modelId="{AF23C37D-83D7-C147-AF3D-0A4E25935A76}" type="pres">
      <dgm:prSet presAssocID="{E6164777-1B00-1D4C-859D-A671AB4E7703}" presName="spacing" presStyleCnt="0"/>
      <dgm:spPr/>
    </dgm:pt>
    <dgm:pt modelId="{52C22342-0B8C-AE46-8213-72D12C8948D4}" type="pres">
      <dgm:prSet presAssocID="{847EDF84-BACA-424B-9640-5244D2875DD3}" presName="composite" presStyleCnt="0"/>
      <dgm:spPr/>
    </dgm:pt>
    <dgm:pt modelId="{944936A6-2FE7-F949-A910-CB682E995BBA}" type="pres">
      <dgm:prSet presAssocID="{847EDF84-BACA-424B-9640-5244D2875DD3}" presName="imgShp" presStyleLbl="fgImgPlace1" presStyleIdx="1" presStyleCnt="7"/>
      <dgm:spPr/>
    </dgm:pt>
    <dgm:pt modelId="{12981B50-3737-DF45-B52F-0F8A97469DE8}" type="pres">
      <dgm:prSet presAssocID="{847EDF84-BACA-424B-9640-5244D2875DD3}" presName="txShp" presStyleLbl="node1" presStyleIdx="1" presStyleCnt="7">
        <dgm:presLayoutVars>
          <dgm:bulletEnabled val="1"/>
        </dgm:presLayoutVars>
      </dgm:prSet>
      <dgm:spPr/>
    </dgm:pt>
    <dgm:pt modelId="{4838F70F-9D8E-2E48-844D-643596BDC746}" type="pres">
      <dgm:prSet presAssocID="{F4369F60-C5D9-804B-B6E2-30EEE89FDA60}" presName="spacing" presStyleCnt="0"/>
      <dgm:spPr/>
    </dgm:pt>
    <dgm:pt modelId="{4869DF2C-4F13-A942-B2B7-8B01454F0105}" type="pres">
      <dgm:prSet presAssocID="{7640F933-BE7B-9144-AA0A-1EAC2869B40E}" presName="composite" presStyleCnt="0"/>
      <dgm:spPr/>
    </dgm:pt>
    <dgm:pt modelId="{121D481B-0BA9-7A47-9985-DCD5F5DDC6EC}" type="pres">
      <dgm:prSet presAssocID="{7640F933-BE7B-9144-AA0A-1EAC2869B40E}" presName="imgShp" presStyleLbl="fgImgPlace1" presStyleIdx="2" presStyleCnt="7"/>
      <dgm:spPr/>
    </dgm:pt>
    <dgm:pt modelId="{4A39DC49-874B-FC43-83A1-B0BDE9C63093}" type="pres">
      <dgm:prSet presAssocID="{7640F933-BE7B-9144-AA0A-1EAC2869B40E}" presName="txShp" presStyleLbl="node1" presStyleIdx="2" presStyleCnt="7">
        <dgm:presLayoutVars>
          <dgm:bulletEnabled val="1"/>
        </dgm:presLayoutVars>
      </dgm:prSet>
      <dgm:spPr/>
    </dgm:pt>
    <dgm:pt modelId="{62CA78CD-9B6C-F54E-95B1-8D7F6251FF93}" type="pres">
      <dgm:prSet presAssocID="{D538F558-51B7-A440-B68A-E5A891EC5502}" presName="spacing" presStyleCnt="0"/>
      <dgm:spPr/>
    </dgm:pt>
    <dgm:pt modelId="{9497FC7A-6CF1-E844-9382-414BDD3A1034}" type="pres">
      <dgm:prSet presAssocID="{0CAE335B-0390-F14A-9835-495BF43635B8}" presName="composite" presStyleCnt="0"/>
      <dgm:spPr/>
    </dgm:pt>
    <dgm:pt modelId="{9A264BC9-CFFF-744F-943B-CA0710E62D42}" type="pres">
      <dgm:prSet presAssocID="{0CAE335B-0390-F14A-9835-495BF43635B8}" presName="imgShp" presStyleLbl="fgImgPlace1" presStyleIdx="3" presStyleCnt="7"/>
      <dgm:spPr/>
    </dgm:pt>
    <dgm:pt modelId="{0BBB8056-BACE-4346-AF34-D5DD34980DCD}" type="pres">
      <dgm:prSet presAssocID="{0CAE335B-0390-F14A-9835-495BF43635B8}" presName="txShp" presStyleLbl="node1" presStyleIdx="3" presStyleCnt="7">
        <dgm:presLayoutVars>
          <dgm:bulletEnabled val="1"/>
        </dgm:presLayoutVars>
      </dgm:prSet>
      <dgm:spPr/>
    </dgm:pt>
    <dgm:pt modelId="{4CE8AC4D-0B05-EF4C-8E48-0C680FE1794F}" type="pres">
      <dgm:prSet presAssocID="{FA1CC93C-21A6-1B48-9E7E-CB9B54DC3F04}" presName="spacing" presStyleCnt="0"/>
      <dgm:spPr/>
    </dgm:pt>
    <dgm:pt modelId="{210EB81D-1ADE-2B44-B1D6-93123B782CC2}" type="pres">
      <dgm:prSet presAssocID="{1B142122-E222-C04B-B921-8C5F3744FB78}" presName="composite" presStyleCnt="0"/>
      <dgm:spPr/>
    </dgm:pt>
    <dgm:pt modelId="{01A27C95-8AC3-4F40-9662-86BB07C98855}" type="pres">
      <dgm:prSet presAssocID="{1B142122-E222-C04B-B921-8C5F3744FB78}" presName="imgShp" presStyleLbl="fgImgPlace1" presStyleIdx="4" presStyleCnt="7"/>
      <dgm:spPr/>
    </dgm:pt>
    <dgm:pt modelId="{930B4135-0CCC-2844-8CE9-2632B2090A1D}" type="pres">
      <dgm:prSet presAssocID="{1B142122-E222-C04B-B921-8C5F3744FB78}" presName="txShp" presStyleLbl="node1" presStyleIdx="4" presStyleCnt="7">
        <dgm:presLayoutVars>
          <dgm:bulletEnabled val="1"/>
        </dgm:presLayoutVars>
      </dgm:prSet>
      <dgm:spPr/>
    </dgm:pt>
    <dgm:pt modelId="{F9326E47-F11E-5849-8AED-17FDB9B62747}" type="pres">
      <dgm:prSet presAssocID="{78BC8B1D-AA00-1D41-943A-3445D42506CA}" presName="spacing" presStyleCnt="0"/>
      <dgm:spPr/>
    </dgm:pt>
    <dgm:pt modelId="{7F3DA9F7-4C21-F947-AFBD-45BD64F5B406}" type="pres">
      <dgm:prSet presAssocID="{F32B0134-C266-6746-A8D3-5E546A13BE27}" presName="composite" presStyleCnt="0"/>
      <dgm:spPr/>
    </dgm:pt>
    <dgm:pt modelId="{A97A63FE-F247-A143-B9F9-7BDDE197934A}" type="pres">
      <dgm:prSet presAssocID="{F32B0134-C266-6746-A8D3-5E546A13BE27}" presName="imgShp" presStyleLbl="fgImgPlace1" presStyleIdx="5" presStyleCnt="7"/>
      <dgm:spPr/>
    </dgm:pt>
    <dgm:pt modelId="{3999ADAF-5BFB-6244-94A7-F6FC599FFE19}" type="pres">
      <dgm:prSet presAssocID="{F32B0134-C266-6746-A8D3-5E546A13BE27}" presName="txShp" presStyleLbl="node1" presStyleIdx="5" presStyleCnt="7">
        <dgm:presLayoutVars>
          <dgm:bulletEnabled val="1"/>
        </dgm:presLayoutVars>
      </dgm:prSet>
      <dgm:spPr/>
    </dgm:pt>
    <dgm:pt modelId="{3661A0F2-F3E7-6C40-9D8C-1979F64B6AF6}" type="pres">
      <dgm:prSet presAssocID="{55592010-4D3B-DA4F-8D58-A0AE22B2760F}" presName="spacing" presStyleCnt="0"/>
      <dgm:spPr/>
    </dgm:pt>
    <dgm:pt modelId="{99F022DD-B5E2-EC41-8549-2A6D1B8DBF60}" type="pres">
      <dgm:prSet presAssocID="{84E72D73-95CF-D040-B255-A023241A06F2}" presName="composite" presStyleCnt="0"/>
      <dgm:spPr/>
    </dgm:pt>
    <dgm:pt modelId="{5F2E778D-619A-D742-9CC1-30187E5A7A51}" type="pres">
      <dgm:prSet presAssocID="{84E72D73-95CF-D040-B255-A023241A06F2}" presName="imgShp" presStyleLbl="fgImgPlace1" presStyleIdx="6" presStyleCnt="7"/>
      <dgm:spPr/>
    </dgm:pt>
    <dgm:pt modelId="{F94FD015-8E26-E049-9BA4-7897BADC1C5F}" type="pres">
      <dgm:prSet presAssocID="{84E72D73-95CF-D040-B255-A023241A06F2}" presName="txShp" presStyleLbl="node1" presStyleIdx="6" presStyleCnt="7" custLinFactNeighborX="1495" custLinFactNeighborY="24385">
        <dgm:presLayoutVars>
          <dgm:bulletEnabled val="1"/>
        </dgm:presLayoutVars>
      </dgm:prSet>
      <dgm:spPr/>
    </dgm:pt>
  </dgm:ptLst>
  <dgm:cxnLst>
    <dgm:cxn modelId="{0B04E809-FFAC-2242-8647-1DD58152A71E}" srcId="{7C24BE97-DD3E-BF43-A61C-CC1BA6E61D4F}" destId="{847EDF84-BACA-424B-9640-5244D2875DD3}" srcOrd="1" destOrd="0" parTransId="{564F683A-9828-834D-9772-E22B29562B77}" sibTransId="{F4369F60-C5D9-804B-B6E2-30EEE89FDA60}"/>
    <dgm:cxn modelId="{D0B7330E-5AD3-5542-9B7E-859D445AE81E}" type="presOf" srcId="{7640F933-BE7B-9144-AA0A-1EAC2869B40E}" destId="{4A39DC49-874B-FC43-83A1-B0BDE9C63093}" srcOrd="0" destOrd="0" presId="urn:microsoft.com/office/officeart/2005/8/layout/vList3"/>
    <dgm:cxn modelId="{5EC4931E-ACA5-E04D-A20D-39D4757B7791}" type="presOf" srcId="{0CAE335B-0390-F14A-9835-495BF43635B8}" destId="{0BBB8056-BACE-4346-AF34-D5DD34980DCD}" srcOrd="0" destOrd="0" presId="urn:microsoft.com/office/officeart/2005/8/layout/vList3"/>
    <dgm:cxn modelId="{DCEC502D-DC6D-D049-9148-DBE647ABE89A}" type="presOf" srcId="{7C24BE97-DD3E-BF43-A61C-CC1BA6E61D4F}" destId="{F8FDFE3D-5131-C343-AC7C-3D5B047CDA5E}" srcOrd="0" destOrd="0" presId="urn:microsoft.com/office/officeart/2005/8/layout/vList3"/>
    <dgm:cxn modelId="{F5F44354-3759-1B49-9C98-FB2E9158AA9E}" srcId="{7C24BE97-DD3E-BF43-A61C-CC1BA6E61D4F}" destId="{82DEEA44-F759-BC4D-84FF-47149BFCC46F}" srcOrd="0" destOrd="0" parTransId="{5B764B0D-3E8F-D548-BC3C-08EF26AF7AF1}" sibTransId="{E6164777-1B00-1D4C-859D-A671AB4E7703}"/>
    <dgm:cxn modelId="{D843B167-29D1-E841-8AB4-345078723F79}" type="presOf" srcId="{847EDF84-BACA-424B-9640-5244D2875DD3}" destId="{12981B50-3737-DF45-B52F-0F8A97469DE8}" srcOrd="0" destOrd="0" presId="urn:microsoft.com/office/officeart/2005/8/layout/vList3"/>
    <dgm:cxn modelId="{82DC4670-92BC-1345-BEC6-9B27448416F3}" type="presOf" srcId="{F32B0134-C266-6746-A8D3-5E546A13BE27}" destId="{3999ADAF-5BFB-6244-94A7-F6FC599FFE19}" srcOrd="0" destOrd="0" presId="urn:microsoft.com/office/officeart/2005/8/layout/vList3"/>
    <dgm:cxn modelId="{B9FAEA8D-6AA7-F84C-820D-10195496FDC1}" srcId="{7C24BE97-DD3E-BF43-A61C-CC1BA6E61D4F}" destId="{0CAE335B-0390-F14A-9835-495BF43635B8}" srcOrd="3" destOrd="0" parTransId="{5DB24464-E75C-0241-9A30-43644977AE9E}" sibTransId="{FA1CC93C-21A6-1B48-9E7E-CB9B54DC3F04}"/>
    <dgm:cxn modelId="{16E86AB0-9FCE-A443-9795-DF50BF30A837}" srcId="{7C24BE97-DD3E-BF43-A61C-CC1BA6E61D4F}" destId="{7640F933-BE7B-9144-AA0A-1EAC2869B40E}" srcOrd="2" destOrd="0" parTransId="{F2711468-5A80-004A-9DBE-8D5ABE430C78}" sibTransId="{D538F558-51B7-A440-B68A-E5A891EC5502}"/>
    <dgm:cxn modelId="{CB91F2B2-F538-8D4B-9C49-03D661BBE4BA}" srcId="{7C24BE97-DD3E-BF43-A61C-CC1BA6E61D4F}" destId="{F32B0134-C266-6746-A8D3-5E546A13BE27}" srcOrd="5" destOrd="0" parTransId="{FBD695E1-CF39-C74F-9899-F4FF65670137}" sibTransId="{55592010-4D3B-DA4F-8D58-A0AE22B2760F}"/>
    <dgm:cxn modelId="{C8F148C0-E44D-7A48-9181-AF3A1549DA45}" type="presOf" srcId="{1B142122-E222-C04B-B921-8C5F3744FB78}" destId="{930B4135-0CCC-2844-8CE9-2632B2090A1D}" srcOrd="0" destOrd="0" presId="urn:microsoft.com/office/officeart/2005/8/layout/vList3"/>
    <dgm:cxn modelId="{361E74C7-6BDD-6449-9E0A-F9D7F1D60491}" srcId="{7C24BE97-DD3E-BF43-A61C-CC1BA6E61D4F}" destId="{1B142122-E222-C04B-B921-8C5F3744FB78}" srcOrd="4" destOrd="0" parTransId="{53448C98-0FF0-5347-91BE-EB7ACEDD73C7}" sibTransId="{78BC8B1D-AA00-1D41-943A-3445D42506CA}"/>
    <dgm:cxn modelId="{1EEF5ACD-4673-174D-A4AF-AA1EE1B1A0E0}" type="presOf" srcId="{82DEEA44-F759-BC4D-84FF-47149BFCC46F}" destId="{39B468BF-D2AA-9143-BC48-015F5D7A00B3}" srcOrd="0" destOrd="0" presId="urn:microsoft.com/office/officeart/2005/8/layout/vList3"/>
    <dgm:cxn modelId="{2D0CDFD0-6B8A-2948-BA49-4E556174CA03}" srcId="{7C24BE97-DD3E-BF43-A61C-CC1BA6E61D4F}" destId="{84E72D73-95CF-D040-B255-A023241A06F2}" srcOrd="6" destOrd="0" parTransId="{674161A4-DF49-BE47-A595-884F70A67F37}" sibTransId="{F66B968D-81CA-4D4A-A146-833E338B65D2}"/>
    <dgm:cxn modelId="{F3BB64E0-409F-8340-B2F2-3C95C97A0BD1}" type="presOf" srcId="{84E72D73-95CF-D040-B255-A023241A06F2}" destId="{F94FD015-8E26-E049-9BA4-7897BADC1C5F}" srcOrd="0" destOrd="0" presId="urn:microsoft.com/office/officeart/2005/8/layout/vList3"/>
    <dgm:cxn modelId="{538E6C0A-3D94-5144-9362-DA0FCA379DD4}" type="presParOf" srcId="{F8FDFE3D-5131-C343-AC7C-3D5B047CDA5E}" destId="{0B18E3EF-1E3B-AE49-B1E1-BED4A04B332C}" srcOrd="0" destOrd="0" presId="urn:microsoft.com/office/officeart/2005/8/layout/vList3"/>
    <dgm:cxn modelId="{5281172F-BE05-C043-8AF4-E856D4A58517}" type="presParOf" srcId="{0B18E3EF-1E3B-AE49-B1E1-BED4A04B332C}" destId="{D000E502-973B-B446-8306-16EB2F0F401A}" srcOrd="0" destOrd="0" presId="urn:microsoft.com/office/officeart/2005/8/layout/vList3"/>
    <dgm:cxn modelId="{19C66C67-8566-364D-9E77-63E596FEEC1A}" type="presParOf" srcId="{0B18E3EF-1E3B-AE49-B1E1-BED4A04B332C}" destId="{39B468BF-D2AA-9143-BC48-015F5D7A00B3}" srcOrd="1" destOrd="0" presId="urn:microsoft.com/office/officeart/2005/8/layout/vList3"/>
    <dgm:cxn modelId="{9AFAC0A1-D0A3-E548-8036-E788289A3DD3}" type="presParOf" srcId="{F8FDFE3D-5131-C343-AC7C-3D5B047CDA5E}" destId="{AF23C37D-83D7-C147-AF3D-0A4E25935A76}" srcOrd="1" destOrd="0" presId="urn:microsoft.com/office/officeart/2005/8/layout/vList3"/>
    <dgm:cxn modelId="{B4437386-CE98-B64E-8C0A-B8F84F3A4278}" type="presParOf" srcId="{F8FDFE3D-5131-C343-AC7C-3D5B047CDA5E}" destId="{52C22342-0B8C-AE46-8213-72D12C8948D4}" srcOrd="2" destOrd="0" presId="urn:microsoft.com/office/officeart/2005/8/layout/vList3"/>
    <dgm:cxn modelId="{C11DC80E-8401-3547-BF05-9A6E9D418439}" type="presParOf" srcId="{52C22342-0B8C-AE46-8213-72D12C8948D4}" destId="{944936A6-2FE7-F949-A910-CB682E995BBA}" srcOrd="0" destOrd="0" presId="urn:microsoft.com/office/officeart/2005/8/layout/vList3"/>
    <dgm:cxn modelId="{0FED1EBE-FCAF-5645-AD22-F7336E688DA9}" type="presParOf" srcId="{52C22342-0B8C-AE46-8213-72D12C8948D4}" destId="{12981B50-3737-DF45-B52F-0F8A97469DE8}" srcOrd="1" destOrd="0" presId="urn:microsoft.com/office/officeart/2005/8/layout/vList3"/>
    <dgm:cxn modelId="{A25C1CD4-8DBD-5A43-91E0-D18883AA596D}" type="presParOf" srcId="{F8FDFE3D-5131-C343-AC7C-3D5B047CDA5E}" destId="{4838F70F-9D8E-2E48-844D-643596BDC746}" srcOrd="3" destOrd="0" presId="urn:microsoft.com/office/officeart/2005/8/layout/vList3"/>
    <dgm:cxn modelId="{40194614-0D8A-794D-8B80-C27D90ACA489}" type="presParOf" srcId="{F8FDFE3D-5131-C343-AC7C-3D5B047CDA5E}" destId="{4869DF2C-4F13-A942-B2B7-8B01454F0105}" srcOrd="4" destOrd="0" presId="urn:microsoft.com/office/officeart/2005/8/layout/vList3"/>
    <dgm:cxn modelId="{F18FB3C0-E556-A946-A349-B0B4E2EE23D0}" type="presParOf" srcId="{4869DF2C-4F13-A942-B2B7-8B01454F0105}" destId="{121D481B-0BA9-7A47-9985-DCD5F5DDC6EC}" srcOrd="0" destOrd="0" presId="urn:microsoft.com/office/officeart/2005/8/layout/vList3"/>
    <dgm:cxn modelId="{CDB7A41A-2745-0A47-8A62-5CE6016D93CF}" type="presParOf" srcId="{4869DF2C-4F13-A942-B2B7-8B01454F0105}" destId="{4A39DC49-874B-FC43-83A1-B0BDE9C63093}" srcOrd="1" destOrd="0" presId="urn:microsoft.com/office/officeart/2005/8/layout/vList3"/>
    <dgm:cxn modelId="{FEA29162-AD0F-F94E-85BC-248E8CE2386D}" type="presParOf" srcId="{F8FDFE3D-5131-C343-AC7C-3D5B047CDA5E}" destId="{62CA78CD-9B6C-F54E-95B1-8D7F6251FF93}" srcOrd="5" destOrd="0" presId="urn:microsoft.com/office/officeart/2005/8/layout/vList3"/>
    <dgm:cxn modelId="{E3618DFA-0804-9C47-84EE-990FDD44C9D1}" type="presParOf" srcId="{F8FDFE3D-5131-C343-AC7C-3D5B047CDA5E}" destId="{9497FC7A-6CF1-E844-9382-414BDD3A1034}" srcOrd="6" destOrd="0" presId="urn:microsoft.com/office/officeart/2005/8/layout/vList3"/>
    <dgm:cxn modelId="{DD38D415-3192-5E44-8214-FFC4DBD3523E}" type="presParOf" srcId="{9497FC7A-6CF1-E844-9382-414BDD3A1034}" destId="{9A264BC9-CFFF-744F-943B-CA0710E62D42}" srcOrd="0" destOrd="0" presId="urn:microsoft.com/office/officeart/2005/8/layout/vList3"/>
    <dgm:cxn modelId="{13F7FBA4-57B9-3A4E-9476-79F4207F29EC}" type="presParOf" srcId="{9497FC7A-6CF1-E844-9382-414BDD3A1034}" destId="{0BBB8056-BACE-4346-AF34-D5DD34980DCD}" srcOrd="1" destOrd="0" presId="urn:microsoft.com/office/officeart/2005/8/layout/vList3"/>
    <dgm:cxn modelId="{DAA9BB58-7650-1541-900B-29F4066F8200}" type="presParOf" srcId="{F8FDFE3D-5131-C343-AC7C-3D5B047CDA5E}" destId="{4CE8AC4D-0B05-EF4C-8E48-0C680FE1794F}" srcOrd="7" destOrd="0" presId="urn:microsoft.com/office/officeart/2005/8/layout/vList3"/>
    <dgm:cxn modelId="{EB742375-0A7E-3240-B88C-CF40AB38B858}" type="presParOf" srcId="{F8FDFE3D-5131-C343-AC7C-3D5B047CDA5E}" destId="{210EB81D-1ADE-2B44-B1D6-93123B782CC2}" srcOrd="8" destOrd="0" presId="urn:microsoft.com/office/officeart/2005/8/layout/vList3"/>
    <dgm:cxn modelId="{29321E90-DA3D-534E-882F-BAAA37A75A5D}" type="presParOf" srcId="{210EB81D-1ADE-2B44-B1D6-93123B782CC2}" destId="{01A27C95-8AC3-4F40-9662-86BB07C98855}" srcOrd="0" destOrd="0" presId="urn:microsoft.com/office/officeart/2005/8/layout/vList3"/>
    <dgm:cxn modelId="{C1E97123-6D37-F945-9AFF-61AC0A4EFB59}" type="presParOf" srcId="{210EB81D-1ADE-2B44-B1D6-93123B782CC2}" destId="{930B4135-0CCC-2844-8CE9-2632B2090A1D}" srcOrd="1" destOrd="0" presId="urn:microsoft.com/office/officeart/2005/8/layout/vList3"/>
    <dgm:cxn modelId="{EC695F4D-6B7E-DB48-9185-5DB768D8889E}" type="presParOf" srcId="{F8FDFE3D-5131-C343-AC7C-3D5B047CDA5E}" destId="{F9326E47-F11E-5849-8AED-17FDB9B62747}" srcOrd="9" destOrd="0" presId="urn:microsoft.com/office/officeart/2005/8/layout/vList3"/>
    <dgm:cxn modelId="{EC3A0464-2201-9B40-905B-62D1EECBE732}" type="presParOf" srcId="{F8FDFE3D-5131-C343-AC7C-3D5B047CDA5E}" destId="{7F3DA9F7-4C21-F947-AFBD-45BD64F5B406}" srcOrd="10" destOrd="0" presId="urn:microsoft.com/office/officeart/2005/8/layout/vList3"/>
    <dgm:cxn modelId="{B9A7133D-D984-094B-8D9F-5647F8FBD18E}" type="presParOf" srcId="{7F3DA9F7-4C21-F947-AFBD-45BD64F5B406}" destId="{A97A63FE-F247-A143-B9F9-7BDDE197934A}" srcOrd="0" destOrd="0" presId="urn:microsoft.com/office/officeart/2005/8/layout/vList3"/>
    <dgm:cxn modelId="{CFF001AC-5DA5-3A41-8479-2831D3F106E6}" type="presParOf" srcId="{7F3DA9F7-4C21-F947-AFBD-45BD64F5B406}" destId="{3999ADAF-5BFB-6244-94A7-F6FC599FFE19}" srcOrd="1" destOrd="0" presId="urn:microsoft.com/office/officeart/2005/8/layout/vList3"/>
    <dgm:cxn modelId="{3BC7C812-7778-2443-B3D2-DA4C0967F386}" type="presParOf" srcId="{F8FDFE3D-5131-C343-AC7C-3D5B047CDA5E}" destId="{3661A0F2-F3E7-6C40-9D8C-1979F64B6AF6}" srcOrd="11" destOrd="0" presId="urn:microsoft.com/office/officeart/2005/8/layout/vList3"/>
    <dgm:cxn modelId="{16FE45BA-64AE-AF42-9C93-E2DA93F55B21}" type="presParOf" srcId="{F8FDFE3D-5131-C343-AC7C-3D5B047CDA5E}" destId="{99F022DD-B5E2-EC41-8549-2A6D1B8DBF60}" srcOrd="12" destOrd="0" presId="urn:microsoft.com/office/officeart/2005/8/layout/vList3"/>
    <dgm:cxn modelId="{D5E0D9E7-8137-4E4C-8477-47BF18F7346E}" type="presParOf" srcId="{99F022DD-B5E2-EC41-8549-2A6D1B8DBF60}" destId="{5F2E778D-619A-D742-9CC1-30187E5A7A51}" srcOrd="0" destOrd="0" presId="urn:microsoft.com/office/officeart/2005/8/layout/vList3"/>
    <dgm:cxn modelId="{C4D649E6-ED17-8243-94EF-5638563BFE47}" type="presParOf" srcId="{99F022DD-B5E2-EC41-8549-2A6D1B8DBF60}" destId="{F94FD015-8E26-E049-9BA4-7897BADC1C5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24BE97-DD3E-BF43-A61C-CC1BA6E61D4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2DEEA44-F759-BC4D-84FF-47149BFCC46F}">
      <dgm:prSet/>
      <dgm:spPr/>
      <dgm:t>
        <a:bodyPr/>
        <a:lstStyle/>
        <a:p>
          <a:r>
            <a:rPr lang="tr-TR" baseline="0" dirty="0"/>
            <a:t>1. HASAT VE NAKLİYE</a:t>
          </a:r>
          <a:endParaRPr lang="tr-TR" dirty="0"/>
        </a:p>
      </dgm:t>
    </dgm:pt>
    <dgm:pt modelId="{5B764B0D-3E8F-D548-BC3C-08EF26AF7AF1}" type="parTrans" cxnId="{F5F44354-3759-1B49-9C98-FB2E9158AA9E}">
      <dgm:prSet/>
      <dgm:spPr/>
      <dgm:t>
        <a:bodyPr/>
        <a:lstStyle/>
        <a:p>
          <a:endParaRPr lang="tr-TR"/>
        </a:p>
      </dgm:t>
    </dgm:pt>
    <dgm:pt modelId="{E6164777-1B00-1D4C-859D-A671AB4E7703}" type="sibTrans" cxnId="{F5F44354-3759-1B49-9C98-FB2E9158AA9E}">
      <dgm:prSet/>
      <dgm:spPr/>
      <dgm:t>
        <a:bodyPr/>
        <a:lstStyle/>
        <a:p>
          <a:endParaRPr lang="tr-TR"/>
        </a:p>
      </dgm:t>
    </dgm:pt>
    <dgm:pt modelId="{847EDF84-BACA-424B-9640-5244D2875DD3}">
      <dgm:prSet/>
      <dgm:spPr/>
      <dgm:t>
        <a:bodyPr/>
        <a:lstStyle/>
        <a:p>
          <a:r>
            <a:rPr lang="tr-TR" baseline="0" dirty="0"/>
            <a:t>2. AYIKLAMA</a:t>
          </a:r>
          <a:endParaRPr lang="tr-TR" dirty="0"/>
        </a:p>
      </dgm:t>
    </dgm:pt>
    <dgm:pt modelId="{564F683A-9828-834D-9772-E22B29562B77}" type="parTrans" cxnId="{0B04E809-FFAC-2242-8647-1DD58152A71E}">
      <dgm:prSet/>
      <dgm:spPr/>
      <dgm:t>
        <a:bodyPr/>
        <a:lstStyle/>
        <a:p>
          <a:endParaRPr lang="tr-TR"/>
        </a:p>
      </dgm:t>
    </dgm:pt>
    <dgm:pt modelId="{F4369F60-C5D9-804B-B6E2-30EEE89FDA60}" type="sibTrans" cxnId="{0B04E809-FFAC-2242-8647-1DD58152A71E}">
      <dgm:prSet/>
      <dgm:spPr/>
      <dgm:t>
        <a:bodyPr/>
        <a:lstStyle/>
        <a:p>
          <a:endParaRPr lang="tr-TR"/>
        </a:p>
      </dgm:t>
    </dgm:pt>
    <dgm:pt modelId="{7640F933-BE7B-9144-AA0A-1EAC2869B40E}">
      <dgm:prSet/>
      <dgm:spPr/>
      <dgm:t>
        <a:bodyPr/>
        <a:lstStyle/>
        <a:p>
          <a:r>
            <a:rPr lang="tr-TR" baseline="0" dirty="0"/>
            <a:t>3. SINIFLANDIRMA</a:t>
          </a:r>
          <a:endParaRPr lang="tr-TR" dirty="0"/>
        </a:p>
      </dgm:t>
    </dgm:pt>
    <dgm:pt modelId="{F2711468-5A80-004A-9DBE-8D5ABE430C78}" type="parTrans" cxnId="{16E86AB0-9FCE-A443-9795-DF50BF30A837}">
      <dgm:prSet/>
      <dgm:spPr/>
      <dgm:t>
        <a:bodyPr/>
        <a:lstStyle/>
        <a:p>
          <a:endParaRPr lang="tr-TR"/>
        </a:p>
      </dgm:t>
    </dgm:pt>
    <dgm:pt modelId="{D538F558-51B7-A440-B68A-E5A891EC5502}" type="sibTrans" cxnId="{16E86AB0-9FCE-A443-9795-DF50BF30A837}">
      <dgm:prSet/>
      <dgm:spPr/>
      <dgm:t>
        <a:bodyPr/>
        <a:lstStyle/>
        <a:p>
          <a:endParaRPr lang="tr-TR"/>
        </a:p>
      </dgm:t>
    </dgm:pt>
    <dgm:pt modelId="{F32B0134-C266-6746-A8D3-5E546A13BE27}">
      <dgm:prSet/>
      <dgm:spPr/>
      <dgm:t>
        <a:bodyPr/>
        <a:lstStyle/>
        <a:p>
          <a:r>
            <a:rPr lang="tr-TR" baseline="0" dirty="0"/>
            <a:t>4. LAKTİK ASİT FERMANTASYONU (18-20℃)</a:t>
          </a:r>
          <a:endParaRPr lang="tr-TR" dirty="0"/>
        </a:p>
      </dgm:t>
    </dgm:pt>
    <dgm:pt modelId="{FBD695E1-CF39-C74F-9899-F4FF65670137}" type="parTrans" cxnId="{CB91F2B2-F538-8D4B-9C49-03D661BBE4BA}">
      <dgm:prSet/>
      <dgm:spPr/>
      <dgm:t>
        <a:bodyPr/>
        <a:lstStyle/>
        <a:p>
          <a:endParaRPr lang="tr-TR"/>
        </a:p>
      </dgm:t>
    </dgm:pt>
    <dgm:pt modelId="{55592010-4D3B-DA4F-8D58-A0AE22B2760F}" type="sibTrans" cxnId="{CB91F2B2-F538-8D4B-9C49-03D661BBE4BA}">
      <dgm:prSet/>
      <dgm:spPr/>
      <dgm:t>
        <a:bodyPr/>
        <a:lstStyle/>
        <a:p>
          <a:endParaRPr lang="tr-TR"/>
        </a:p>
      </dgm:t>
    </dgm:pt>
    <dgm:pt modelId="{84E72D73-95CF-D040-B255-A023241A06F2}">
      <dgm:prSet/>
      <dgm:spPr/>
      <dgm:t>
        <a:bodyPr/>
        <a:lstStyle/>
        <a:p>
          <a:r>
            <a:rPr lang="tr-TR" baseline="0" dirty="0"/>
            <a:t>6. SON ÜRÜN</a:t>
          </a:r>
          <a:endParaRPr lang="tr-TR" dirty="0"/>
        </a:p>
      </dgm:t>
    </dgm:pt>
    <dgm:pt modelId="{674161A4-DF49-BE47-A595-884F70A67F37}" type="parTrans" cxnId="{2D0CDFD0-6B8A-2948-BA49-4E556174CA03}">
      <dgm:prSet/>
      <dgm:spPr/>
      <dgm:t>
        <a:bodyPr/>
        <a:lstStyle/>
        <a:p>
          <a:endParaRPr lang="tr-TR"/>
        </a:p>
      </dgm:t>
    </dgm:pt>
    <dgm:pt modelId="{F66B968D-81CA-4D4A-A146-833E338B65D2}" type="sibTrans" cxnId="{2D0CDFD0-6B8A-2948-BA49-4E556174CA03}">
      <dgm:prSet/>
      <dgm:spPr/>
      <dgm:t>
        <a:bodyPr/>
        <a:lstStyle/>
        <a:p>
          <a:endParaRPr lang="tr-TR"/>
        </a:p>
      </dgm:t>
    </dgm:pt>
    <dgm:pt modelId="{7F077450-5C63-AB44-A833-C03D1C52231D}">
      <dgm:prSet/>
      <dgm:spPr/>
      <dgm:t>
        <a:bodyPr/>
        <a:lstStyle/>
        <a:p>
          <a:r>
            <a:rPr lang="tr-TR" dirty="0"/>
            <a:t>5. HAVALANDIRMA</a:t>
          </a:r>
        </a:p>
      </dgm:t>
    </dgm:pt>
    <dgm:pt modelId="{30937893-D9D2-414E-9E42-2524739CBE69}" type="parTrans" cxnId="{B52C470B-CEFB-C843-824C-9E8FD3284A59}">
      <dgm:prSet/>
      <dgm:spPr/>
      <dgm:t>
        <a:bodyPr/>
        <a:lstStyle/>
        <a:p>
          <a:endParaRPr lang="tr-TR"/>
        </a:p>
      </dgm:t>
    </dgm:pt>
    <dgm:pt modelId="{837689E7-D6C8-BD45-B0E6-3FDCBB95D10A}" type="sibTrans" cxnId="{B52C470B-CEFB-C843-824C-9E8FD3284A59}">
      <dgm:prSet/>
      <dgm:spPr/>
      <dgm:t>
        <a:bodyPr/>
        <a:lstStyle/>
        <a:p>
          <a:endParaRPr lang="tr-TR"/>
        </a:p>
      </dgm:t>
    </dgm:pt>
    <dgm:pt modelId="{F8FDFE3D-5131-C343-AC7C-3D5B047CDA5E}" type="pres">
      <dgm:prSet presAssocID="{7C24BE97-DD3E-BF43-A61C-CC1BA6E61D4F}" presName="linearFlow" presStyleCnt="0">
        <dgm:presLayoutVars>
          <dgm:dir/>
          <dgm:resizeHandles val="exact"/>
        </dgm:presLayoutVars>
      </dgm:prSet>
      <dgm:spPr/>
    </dgm:pt>
    <dgm:pt modelId="{0B18E3EF-1E3B-AE49-B1E1-BED4A04B332C}" type="pres">
      <dgm:prSet presAssocID="{82DEEA44-F759-BC4D-84FF-47149BFCC46F}" presName="composite" presStyleCnt="0"/>
      <dgm:spPr/>
    </dgm:pt>
    <dgm:pt modelId="{D000E502-973B-B446-8306-16EB2F0F401A}" type="pres">
      <dgm:prSet presAssocID="{82DEEA44-F759-BC4D-84FF-47149BFCC46F}" presName="imgShp" presStyleLbl="fgImgPlace1" presStyleIdx="0" presStyleCnt="6"/>
      <dgm:spPr/>
    </dgm:pt>
    <dgm:pt modelId="{39B468BF-D2AA-9143-BC48-015F5D7A00B3}" type="pres">
      <dgm:prSet presAssocID="{82DEEA44-F759-BC4D-84FF-47149BFCC46F}" presName="txShp" presStyleLbl="node1" presStyleIdx="0" presStyleCnt="6">
        <dgm:presLayoutVars>
          <dgm:bulletEnabled val="1"/>
        </dgm:presLayoutVars>
      </dgm:prSet>
      <dgm:spPr/>
    </dgm:pt>
    <dgm:pt modelId="{AF23C37D-83D7-C147-AF3D-0A4E25935A76}" type="pres">
      <dgm:prSet presAssocID="{E6164777-1B00-1D4C-859D-A671AB4E7703}" presName="spacing" presStyleCnt="0"/>
      <dgm:spPr/>
    </dgm:pt>
    <dgm:pt modelId="{52C22342-0B8C-AE46-8213-72D12C8948D4}" type="pres">
      <dgm:prSet presAssocID="{847EDF84-BACA-424B-9640-5244D2875DD3}" presName="composite" presStyleCnt="0"/>
      <dgm:spPr/>
    </dgm:pt>
    <dgm:pt modelId="{944936A6-2FE7-F949-A910-CB682E995BBA}" type="pres">
      <dgm:prSet presAssocID="{847EDF84-BACA-424B-9640-5244D2875DD3}" presName="imgShp" presStyleLbl="fgImgPlace1" presStyleIdx="1" presStyleCnt="6"/>
      <dgm:spPr/>
    </dgm:pt>
    <dgm:pt modelId="{12981B50-3737-DF45-B52F-0F8A97469DE8}" type="pres">
      <dgm:prSet presAssocID="{847EDF84-BACA-424B-9640-5244D2875DD3}" presName="txShp" presStyleLbl="node1" presStyleIdx="1" presStyleCnt="6">
        <dgm:presLayoutVars>
          <dgm:bulletEnabled val="1"/>
        </dgm:presLayoutVars>
      </dgm:prSet>
      <dgm:spPr/>
    </dgm:pt>
    <dgm:pt modelId="{4838F70F-9D8E-2E48-844D-643596BDC746}" type="pres">
      <dgm:prSet presAssocID="{F4369F60-C5D9-804B-B6E2-30EEE89FDA60}" presName="spacing" presStyleCnt="0"/>
      <dgm:spPr/>
    </dgm:pt>
    <dgm:pt modelId="{4869DF2C-4F13-A942-B2B7-8B01454F0105}" type="pres">
      <dgm:prSet presAssocID="{7640F933-BE7B-9144-AA0A-1EAC2869B40E}" presName="composite" presStyleCnt="0"/>
      <dgm:spPr/>
    </dgm:pt>
    <dgm:pt modelId="{121D481B-0BA9-7A47-9985-DCD5F5DDC6EC}" type="pres">
      <dgm:prSet presAssocID="{7640F933-BE7B-9144-AA0A-1EAC2869B40E}" presName="imgShp" presStyleLbl="fgImgPlace1" presStyleIdx="2" presStyleCnt="6"/>
      <dgm:spPr/>
    </dgm:pt>
    <dgm:pt modelId="{4A39DC49-874B-FC43-83A1-B0BDE9C63093}" type="pres">
      <dgm:prSet presAssocID="{7640F933-BE7B-9144-AA0A-1EAC2869B40E}" presName="txShp" presStyleLbl="node1" presStyleIdx="2" presStyleCnt="6">
        <dgm:presLayoutVars>
          <dgm:bulletEnabled val="1"/>
        </dgm:presLayoutVars>
      </dgm:prSet>
      <dgm:spPr/>
    </dgm:pt>
    <dgm:pt modelId="{62CA78CD-9B6C-F54E-95B1-8D7F6251FF93}" type="pres">
      <dgm:prSet presAssocID="{D538F558-51B7-A440-B68A-E5A891EC5502}" presName="spacing" presStyleCnt="0"/>
      <dgm:spPr/>
    </dgm:pt>
    <dgm:pt modelId="{7F3DA9F7-4C21-F947-AFBD-45BD64F5B406}" type="pres">
      <dgm:prSet presAssocID="{F32B0134-C266-6746-A8D3-5E546A13BE27}" presName="composite" presStyleCnt="0"/>
      <dgm:spPr/>
    </dgm:pt>
    <dgm:pt modelId="{A97A63FE-F247-A143-B9F9-7BDDE197934A}" type="pres">
      <dgm:prSet presAssocID="{F32B0134-C266-6746-A8D3-5E546A13BE27}" presName="imgShp" presStyleLbl="fgImgPlace1" presStyleIdx="3" presStyleCnt="6"/>
      <dgm:spPr/>
    </dgm:pt>
    <dgm:pt modelId="{3999ADAF-5BFB-6244-94A7-F6FC599FFE19}" type="pres">
      <dgm:prSet presAssocID="{F32B0134-C266-6746-A8D3-5E546A13BE27}" presName="txShp" presStyleLbl="node1" presStyleIdx="3" presStyleCnt="6">
        <dgm:presLayoutVars>
          <dgm:bulletEnabled val="1"/>
        </dgm:presLayoutVars>
      </dgm:prSet>
      <dgm:spPr/>
    </dgm:pt>
    <dgm:pt modelId="{3661A0F2-F3E7-6C40-9D8C-1979F64B6AF6}" type="pres">
      <dgm:prSet presAssocID="{55592010-4D3B-DA4F-8D58-A0AE22B2760F}" presName="spacing" presStyleCnt="0"/>
      <dgm:spPr/>
    </dgm:pt>
    <dgm:pt modelId="{0F5C1292-1FC4-8E4F-B98C-FCC62B1A715C}" type="pres">
      <dgm:prSet presAssocID="{7F077450-5C63-AB44-A833-C03D1C52231D}" presName="composite" presStyleCnt="0"/>
      <dgm:spPr/>
    </dgm:pt>
    <dgm:pt modelId="{A78465B1-F593-3F42-A672-78E82CA6FF10}" type="pres">
      <dgm:prSet presAssocID="{7F077450-5C63-AB44-A833-C03D1C52231D}" presName="imgShp" presStyleLbl="fgImgPlace1" presStyleIdx="4" presStyleCnt="6"/>
      <dgm:spPr/>
    </dgm:pt>
    <dgm:pt modelId="{5CDD7CA9-C3F1-8340-9A06-279AE7CC2170}" type="pres">
      <dgm:prSet presAssocID="{7F077450-5C63-AB44-A833-C03D1C52231D}" presName="txShp" presStyleLbl="node1" presStyleIdx="4" presStyleCnt="6">
        <dgm:presLayoutVars>
          <dgm:bulletEnabled val="1"/>
        </dgm:presLayoutVars>
      </dgm:prSet>
      <dgm:spPr/>
    </dgm:pt>
    <dgm:pt modelId="{0C3E6586-3E34-DC44-A236-9E1CF709AD4F}" type="pres">
      <dgm:prSet presAssocID="{837689E7-D6C8-BD45-B0E6-3FDCBB95D10A}" presName="spacing" presStyleCnt="0"/>
      <dgm:spPr/>
    </dgm:pt>
    <dgm:pt modelId="{99F022DD-B5E2-EC41-8549-2A6D1B8DBF60}" type="pres">
      <dgm:prSet presAssocID="{84E72D73-95CF-D040-B255-A023241A06F2}" presName="composite" presStyleCnt="0"/>
      <dgm:spPr/>
    </dgm:pt>
    <dgm:pt modelId="{5F2E778D-619A-D742-9CC1-30187E5A7A51}" type="pres">
      <dgm:prSet presAssocID="{84E72D73-95CF-D040-B255-A023241A06F2}" presName="imgShp" presStyleLbl="fgImgPlace1" presStyleIdx="5" presStyleCnt="6"/>
      <dgm:spPr/>
    </dgm:pt>
    <dgm:pt modelId="{F94FD015-8E26-E049-9BA4-7897BADC1C5F}" type="pres">
      <dgm:prSet presAssocID="{84E72D73-95CF-D040-B255-A023241A06F2}" presName="txShp" presStyleLbl="node1" presStyleIdx="5" presStyleCnt="6" custLinFactNeighborX="1495" custLinFactNeighborY="24385">
        <dgm:presLayoutVars>
          <dgm:bulletEnabled val="1"/>
        </dgm:presLayoutVars>
      </dgm:prSet>
      <dgm:spPr/>
    </dgm:pt>
  </dgm:ptLst>
  <dgm:cxnLst>
    <dgm:cxn modelId="{0B04E809-FFAC-2242-8647-1DD58152A71E}" srcId="{7C24BE97-DD3E-BF43-A61C-CC1BA6E61D4F}" destId="{847EDF84-BACA-424B-9640-5244D2875DD3}" srcOrd="1" destOrd="0" parTransId="{564F683A-9828-834D-9772-E22B29562B77}" sibTransId="{F4369F60-C5D9-804B-B6E2-30EEE89FDA60}"/>
    <dgm:cxn modelId="{B52C470B-CEFB-C843-824C-9E8FD3284A59}" srcId="{7C24BE97-DD3E-BF43-A61C-CC1BA6E61D4F}" destId="{7F077450-5C63-AB44-A833-C03D1C52231D}" srcOrd="4" destOrd="0" parTransId="{30937893-D9D2-414E-9E42-2524739CBE69}" sibTransId="{837689E7-D6C8-BD45-B0E6-3FDCBB95D10A}"/>
    <dgm:cxn modelId="{D0B7330E-5AD3-5542-9B7E-859D445AE81E}" type="presOf" srcId="{7640F933-BE7B-9144-AA0A-1EAC2869B40E}" destId="{4A39DC49-874B-FC43-83A1-B0BDE9C63093}" srcOrd="0" destOrd="0" presId="urn:microsoft.com/office/officeart/2005/8/layout/vList3"/>
    <dgm:cxn modelId="{39DD101A-E8A5-8248-9B83-A2006CD45BAC}" type="presOf" srcId="{7F077450-5C63-AB44-A833-C03D1C52231D}" destId="{5CDD7CA9-C3F1-8340-9A06-279AE7CC2170}" srcOrd="0" destOrd="0" presId="urn:microsoft.com/office/officeart/2005/8/layout/vList3"/>
    <dgm:cxn modelId="{DCEC502D-DC6D-D049-9148-DBE647ABE89A}" type="presOf" srcId="{7C24BE97-DD3E-BF43-A61C-CC1BA6E61D4F}" destId="{F8FDFE3D-5131-C343-AC7C-3D5B047CDA5E}" srcOrd="0" destOrd="0" presId="urn:microsoft.com/office/officeart/2005/8/layout/vList3"/>
    <dgm:cxn modelId="{F5F44354-3759-1B49-9C98-FB2E9158AA9E}" srcId="{7C24BE97-DD3E-BF43-A61C-CC1BA6E61D4F}" destId="{82DEEA44-F759-BC4D-84FF-47149BFCC46F}" srcOrd="0" destOrd="0" parTransId="{5B764B0D-3E8F-D548-BC3C-08EF26AF7AF1}" sibTransId="{E6164777-1B00-1D4C-859D-A671AB4E7703}"/>
    <dgm:cxn modelId="{D843B167-29D1-E841-8AB4-345078723F79}" type="presOf" srcId="{847EDF84-BACA-424B-9640-5244D2875DD3}" destId="{12981B50-3737-DF45-B52F-0F8A97469DE8}" srcOrd="0" destOrd="0" presId="urn:microsoft.com/office/officeart/2005/8/layout/vList3"/>
    <dgm:cxn modelId="{82DC4670-92BC-1345-BEC6-9B27448416F3}" type="presOf" srcId="{F32B0134-C266-6746-A8D3-5E546A13BE27}" destId="{3999ADAF-5BFB-6244-94A7-F6FC599FFE19}" srcOrd="0" destOrd="0" presId="urn:microsoft.com/office/officeart/2005/8/layout/vList3"/>
    <dgm:cxn modelId="{16E86AB0-9FCE-A443-9795-DF50BF30A837}" srcId="{7C24BE97-DD3E-BF43-A61C-CC1BA6E61D4F}" destId="{7640F933-BE7B-9144-AA0A-1EAC2869B40E}" srcOrd="2" destOrd="0" parTransId="{F2711468-5A80-004A-9DBE-8D5ABE430C78}" sibTransId="{D538F558-51B7-A440-B68A-E5A891EC5502}"/>
    <dgm:cxn modelId="{CB91F2B2-F538-8D4B-9C49-03D661BBE4BA}" srcId="{7C24BE97-DD3E-BF43-A61C-CC1BA6E61D4F}" destId="{F32B0134-C266-6746-A8D3-5E546A13BE27}" srcOrd="3" destOrd="0" parTransId="{FBD695E1-CF39-C74F-9899-F4FF65670137}" sibTransId="{55592010-4D3B-DA4F-8D58-A0AE22B2760F}"/>
    <dgm:cxn modelId="{1EEF5ACD-4673-174D-A4AF-AA1EE1B1A0E0}" type="presOf" srcId="{82DEEA44-F759-BC4D-84FF-47149BFCC46F}" destId="{39B468BF-D2AA-9143-BC48-015F5D7A00B3}" srcOrd="0" destOrd="0" presId="urn:microsoft.com/office/officeart/2005/8/layout/vList3"/>
    <dgm:cxn modelId="{2D0CDFD0-6B8A-2948-BA49-4E556174CA03}" srcId="{7C24BE97-DD3E-BF43-A61C-CC1BA6E61D4F}" destId="{84E72D73-95CF-D040-B255-A023241A06F2}" srcOrd="5" destOrd="0" parTransId="{674161A4-DF49-BE47-A595-884F70A67F37}" sibTransId="{F66B968D-81CA-4D4A-A146-833E338B65D2}"/>
    <dgm:cxn modelId="{F3BB64E0-409F-8340-B2F2-3C95C97A0BD1}" type="presOf" srcId="{84E72D73-95CF-D040-B255-A023241A06F2}" destId="{F94FD015-8E26-E049-9BA4-7897BADC1C5F}" srcOrd="0" destOrd="0" presId="urn:microsoft.com/office/officeart/2005/8/layout/vList3"/>
    <dgm:cxn modelId="{538E6C0A-3D94-5144-9362-DA0FCA379DD4}" type="presParOf" srcId="{F8FDFE3D-5131-C343-AC7C-3D5B047CDA5E}" destId="{0B18E3EF-1E3B-AE49-B1E1-BED4A04B332C}" srcOrd="0" destOrd="0" presId="urn:microsoft.com/office/officeart/2005/8/layout/vList3"/>
    <dgm:cxn modelId="{5281172F-BE05-C043-8AF4-E856D4A58517}" type="presParOf" srcId="{0B18E3EF-1E3B-AE49-B1E1-BED4A04B332C}" destId="{D000E502-973B-B446-8306-16EB2F0F401A}" srcOrd="0" destOrd="0" presId="urn:microsoft.com/office/officeart/2005/8/layout/vList3"/>
    <dgm:cxn modelId="{19C66C67-8566-364D-9E77-63E596FEEC1A}" type="presParOf" srcId="{0B18E3EF-1E3B-AE49-B1E1-BED4A04B332C}" destId="{39B468BF-D2AA-9143-BC48-015F5D7A00B3}" srcOrd="1" destOrd="0" presId="urn:microsoft.com/office/officeart/2005/8/layout/vList3"/>
    <dgm:cxn modelId="{9AFAC0A1-D0A3-E548-8036-E788289A3DD3}" type="presParOf" srcId="{F8FDFE3D-5131-C343-AC7C-3D5B047CDA5E}" destId="{AF23C37D-83D7-C147-AF3D-0A4E25935A76}" srcOrd="1" destOrd="0" presId="urn:microsoft.com/office/officeart/2005/8/layout/vList3"/>
    <dgm:cxn modelId="{B4437386-CE98-B64E-8C0A-B8F84F3A4278}" type="presParOf" srcId="{F8FDFE3D-5131-C343-AC7C-3D5B047CDA5E}" destId="{52C22342-0B8C-AE46-8213-72D12C8948D4}" srcOrd="2" destOrd="0" presId="urn:microsoft.com/office/officeart/2005/8/layout/vList3"/>
    <dgm:cxn modelId="{C11DC80E-8401-3547-BF05-9A6E9D418439}" type="presParOf" srcId="{52C22342-0B8C-AE46-8213-72D12C8948D4}" destId="{944936A6-2FE7-F949-A910-CB682E995BBA}" srcOrd="0" destOrd="0" presId="urn:microsoft.com/office/officeart/2005/8/layout/vList3"/>
    <dgm:cxn modelId="{0FED1EBE-FCAF-5645-AD22-F7336E688DA9}" type="presParOf" srcId="{52C22342-0B8C-AE46-8213-72D12C8948D4}" destId="{12981B50-3737-DF45-B52F-0F8A97469DE8}" srcOrd="1" destOrd="0" presId="urn:microsoft.com/office/officeart/2005/8/layout/vList3"/>
    <dgm:cxn modelId="{A25C1CD4-8DBD-5A43-91E0-D18883AA596D}" type="presParOf" srcId="{F8FDFE3D-5131-C343-AC7C-3D5B047CDA5E}" destId="{4838F70F-9D8E-2E48-844D-643596BDC746}" srcOrd="3" destOrd="0" presId="urn:microsoft.com/office/officeart/2005/8/layout/vList3"/>
    <dgm:cxn modelId="{40194614-0D8A-794D-8B80-C27D90ACA489}" type="presParOf" srcId="{F8FDFE3D-5131-C343-AC7C-3D5B047CDA5E}" destId="{4869DF2C-4F13-A942-B2B7-8B01454F0105}" srcOrd="4" destOrd="0" presId="urn:microsoft.com/office/officeart/2005/8/layout/vList3"/>
    <dgm:cxn modelId="{F18FB3C0-E556-A946-A349-B0B4E2EE23D0}" type="presParOf" srcId="{4869DF2C-4F13-A942-B2B7-8B01454F0105}" destId="{121D481B-0BA9-7A47-9985-DCD5F5DDC6EC}" srcOrd="0" destOrd="0" presId="urn:microsoft.com/office/officeart/2005/8/layout/vList3"/>
    <dgm:cxn modelId="{CDB7A41A-2745-0A47-8A62-5CE6016D93CF}" type="presParOf" srcId="{4869DF2C-4F13-A942-B2B7-8B01454F0105}" destId="{4A39DC49-874B-FC43-83A1-B0BDE9C63093}" srcOrd="1" destOrd="0" presId="urn:microsoft.com/office/officeart/2005/8/layout/vList3"/>
    <dgm:cxn modelId="{FEA29162-AD0F-F94E-85BC-248E8CE2386D}" type="presParOf" srcId="{F8FDFE3D-5131-C343-AC7C-3D5B047CDA5E}" destId="{62CA78CD-9B6C-F54E-95B1-8D7F6251FF93}" srcOrd="5" destOrd="0" presId="urn:microsoft.com/office/officeart/2005/8/layout/vList3"/>
    <dgm:cxn modelId="{EC3A0464-2201-9B40-905B-62D1EECBE732}" type="presParOf" srcId="{F8FDFE3D-5131-C343-AC7C-3D5B047CDA5E}" destId="{7F3DA9F7-4C21-F947-AFBD-45BD64F5B406}" srcOrd="6" destOrd="0" presId="urn:microsoft.com/office/officeart/2005/8/layout/vList3"/>
    <dgm:cxn modelId="{B9A7133D-D984-094B-8D9F-5647F8FBD18E}" type="presParOf" srcId="{7F3DA9F7-4C21-F947-AFBD-45BD64F5B406}" destId="{A97A63FE-F247-A143-B9F9-7BDDE197934A}" srcOrd="0" destOrd="0" presId="urn:microsoft.com/office/officeart/2005/8/layout/vList3"/>
    <dgm:cxn modelId="{CFF001AC-5DA5-3A41-8479-2831D3F106E6}" type="presParOf" srcId="{7F3DA9F7-4C21-F947-AFBD-45BD64F5B406}" destId="{3999ADAF-5BFB-6244-94A7-F6FC599FFE19}" srcOrd="1" destOrd="0" presId="urn:microsoft.com/office/officeart/2005/8/layout/vList3"/>
    <dgm:cxn modelId="{3BC7C812-7778-2443-B3D2-DA4C0967F386}" type="presParOf" srcId="{F8FDFE3D-5131-C343-AC7C-3D5B047CDA5E}" destId="{3661A0F2-F3E7-6C40-9D8C-1979F64B6AF6}" srcOrd="7" destOrd="0" presId="urn:microsoft.com/office/officeart/2005/8/layout/vList3"/>
    <dgm:cxn modelId="{3A321AD7-EE9A-C542-9160-62FF002B66D7}" type="presParOf" srcId="{F8FDFE3D-5131-C343-AC7C-3D5B047CDA5E}" destId="{0F5C1292-1FC4-8E4F-B98C-FCC62B1A715C}" srcOrd="8" destOrd="0" presId="urn:microsoft.com/office/officeart/2005/8/layout/vList3"/>
    <dgm:cxn modelId="{E4756698-A320-C642-BC57-FFB0010C7DB5}" type="presParOf" srcId="{0F5C1292-1FC4-8E4F-B98C-FCC62B1A715C}" destId="{A78465B1-F593-3F42-A672-78E82CA6FF10}" srcOrd="0" destOrd="0" presId="urn:microsoft.com/office/officeart/2005/8/layout/vList3"/>
    <dgm:cxn modelId="{307F5B47-5DFE-244A-AD89-57A9B1584229}" type="presParOf" srcId="{0F5C1292-1FC4-8E4F-B98C-FCC62B1A715C}" destId="{5CDD7CA9-C3F1-8340-9A06-279AE7CC2170}" srcOrd="1" destOrd="0" presId="urn:microsoft.com/office/officeart/2005/8/layout/vList3"/>
    <dgm:cxn modelId="{57F1FB26-1765-B040-B4C3-4912E305796D}" type="presParOf" srcId="{F8FDFE3D-5131-C343-AC7C-3D5B047CDA5E}" destId="{0C3E6586-3E34-DC44-A236-9E1CF709AD4F}" srcOrd="9" destOrd="0" presId="urn:microsoft.com/office/officeart/2005/8/layout/vList3"/>
    <dgm:cxn modelId="{16FE45BA-64AE-AF42-9C93-E2DA93F55B21}" type="presParOf" srcId="{F8FDFE3D-5131-C343-AC7C-3D5B047CDA5E}" destId="{99F022DD-B5E2-EC41-8549-2A6D1B8DBF60}" srcOrd="10" destOrd="0" presId="urn:microsoft.com/office/officeart/2005/8/layout/vList3"/>
    <dgm:cxn modelId="{D5E0D9E7-8137-4E4C-8477-47BF18F7346E}" type="presParOf" srcId="{99F022DD-B5E2-EC41-8549-2A6D1B8DBF60}" destId="{5F2E778D-619A-D742-9CC1-30187E5A7A51}" srcOrd="0" destOrd="0" presId="urn:microsoft.com/office/officeart/2005/8/layout/vList3"/>
    <dgm:cxn modelId="{C4D649E6-ED17-8243-94EF-5638563BFE47}" type="presParOf" srcId="{99F022DD-B5E2-EC41-8549-2A6D1B8DBF60}" destId="{F94FD015-8E26-E049-9BA4-7897BADC1C5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24BE97-DD3E-BF43-A61C-CC1BA6E61D4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2DEEA44-F759-BC4D-84FF-47149BFCC46F}">
      <dgm:prSet/>
      <dgm:spPr/>
      <dgm:t>
        <a:bodyPr/>
        <a:lstStyle/>
        <a:p>
          <a:r>
            <a:rPr lang="tr-TR" baseline="0" dirty="0"/>
            <a:t>1. HASAT VE NAKLİYE</a:t>
          </a:r>
          <a:endParaRPr lang="tr-TR" dirty="0"/>
        </a:p>
      </dgm:t>
    </dgm:pt>
    <dgm:pt modelId="{5B764B0D-3E8F-D548-BC3C-08EF26AF7AF1}" type="parTrans" cxnId="{F5F44354-3759-1B49-9C98-FB2E9158AA9E}">
      <dgm:prSet/>
      <dgm:spPr/>
      <dgm:t>
        <a:bodyPr/>
        <a:lstStyle/>
        <a:p>
          <a:endParaRPr lang="tr-TR"/>
        </a:p>
      </dgm:t>
    </dgm:pt>
    <dgm:pt modelId="{E6164777-1B00-1D4C-859D-A671AB4E7703}" type="sibTrans" cxnId="{F5F44354-3759-1B49-9C98-FB2E9158AA9E}">
      <dgm:prSet/>
      <dgm:spPr/>
      <dgm:t>
        <a:bodyPr/>
        <a:lstStyle/>
        <a:p>
          <a:endParaRPr lang="tr-TR"/>
        </a:p>
      </dgm:t>
    </dgm:pt>
    <dgm:pt modelId="{847EDF84-BACA-424B-9640-5244D2875DD3}">
      <dgm:prSet/>
      <dgm:spPr/>
      <dgm:t>
        <a:bodyPr/>
        <a:lstStyle/>
        <a:p>
          <a:r>
            <a:rPr lang="tr-TR" baseline="0" dirty="0"/>
            <a:t>2. AYIKLAMA</a:t>
          </a:r>
          <a:endParaRPr lang="tr-TR" dirty="0"/>
        </a:p>
      </dgm:t>
    </dgm:pt>
    <dgm:pt modelId="{564F683A-9828-834D-9772-E22B29562B77}" type="parTrans" cxnId="{0B04E809-FFAC-2242-8647-1DD58152A71E}">
      <dgm:prSet/>
      <dgm:spPr/>
      <dgm:t>
        <a:bodyPr/>
        <a:lstStyle/>
        <a:p>
          <a:endParaRPr lang="tr-TR"/>
        </a:p>
      </dgm:t>
    </dgm:pt>
    <dgm:pt modelId="{F4369F60-C5D9-804B-B6E2-30EEE89FDA60}" type="sibTrans" cxnId="{0B04E809-FFAC-2242-8647-1DD58152A71E}">
      <dgm:prSet/>
      <dgm:spPr/>
      <dgm:t>
        <a:bodyPr/>
        <a:lstStyle/>
        <a:p>
          <a:endParaRPr lang="tr-TR"/>
        </a:p>
      </dgm:t>
    </dgm:pt>
    <dgm:pt modelId="{7640F933-BE7B-9144-AA0A-1EAC2869B40E}">
      <dgm:prSet/>
      <dgm:spPr/>
      <dgm:t>
        <a:bodyPr/>
        <a:lstStyle/>
        <a:p>
          <a:r>
            <a:rPr lang="tr-TR" baseline="0" dirty="0"/>
            <a:t>3. SINIFLANDIRMA</a:t>
          </a:r>
          <a:endParaRPr lang="tr-TR" dirty="0"/>
        </a:p>
      </dgm:t>
    </dgm:pt>
    <dgm:pt modelId="{F2711468-5A80-004A-9DBE-8D5ABE430C78}" type="parTrans" cxnId="{16E86AB0-9FCE-A443-9795-DF50BF30A837}">
      <dgm:prSet/>
      <dgm:spPr/>
      <dgm:t>
        <a:bodyPr/>
        <a:lstStyle/>
        <a:p>
          <a:endParaRPr lang="tr-TR"/>
        </a:p>
      </dgm:t>
    </dgm:pt>
    <dgm:pt modelId="{D538F558-51B7-A440-B68A-E5A891EC5502}" type="sibTrans" cxnId="{16E86AB0-9FCE-A443-9795-DF50BF30A837}">
      <dgm:prSet/>
      <dgm:spPr/>
      <dgm:t>
        <a:bodyPr/>
        <a:lstStyle/>
        <a:p>
          <a:endParaRPr lang="tr-TR"/>
        </a:p>
      </dgm:t>
    </dgm:pt>
    <dgm:pt modelId="{F32B0134-C266-6746-A8D3-5E546A13BE27}">
      <dgm:prSet/>
      <dgm:spPr/>
      <dgm:t>
        <a:bodyPr/>
        <a:lstStyle/>
        <a:p>
          <a:r>
            <a:rPr lang="tr-TR" baseline="0" dirty="0"/>
            <a:t>4. KURU TUZLAMA</a:t>
          </a:r>
          <a:endParaRPr lang="tr-TR" dirty="0"/>
        </a:p>
      </dgm:t>
    </dgm:pt>
    <dgm:pt modelId="{FBD695E1-CF39-C74F-9899-F4FF65670137}" type="parTrans" cxnId="{CB91F2B2-F538-8D4B-9C49-03D661BBE4BA}">
      <dgm:prSet/>
      <dgm:spPr/>
      <dgm:t>
        <a:bodyPr/>
        <a:lstStyle/>
        <a:p>
          <a:endParaRPr lang="tr-TR"/>
        </a:p>
      </dgm:t>
    </dgm:pt>
    <dgm:pt modelId="{55592010-4D3B-DA4F-8D58-A0AE22B2760F}" type="sibTrans" cxnId="{CB91F2B2-F538-8D4B-9C49-03D661BBE4BA}">
      <dgm:prSet/>
      <dgm:spPr/>
      <dgm:t>
        <a:bodyPr/>
        <a:lstStyle/>
        <a:p>
          <a:endParaRPr lang="tr-TR"/>
        </a:p>
      </dgm:t>
    </dgm:pt>
    <dgm:pt modelId="{84E72D73-95CF-D040-B255-A023241A06F2}">
      <dgm:prSet/>
      <dgm:spPr/>
      <dgm:t>
        <a:bodyPr/>
        <a:lstStyle/>
        <a:p>
          <a:r>
            <a:rPr lang="tr-TR" baseline="0" dirty="0"/>
            <a:t>6. SON ÜRÜN</a:t>
          </a:r>
          <a:endParaRPr lang="tr-TR" dirty="0"/>
        </a:p>
      </dgm:t>
    </dgm:pt>
    <dgm:pt modelId="{674161A4-DF49-BE47-A595-884F70A67F37}" type="parTrans" cxnId="{2D0CDFD0-6B8A-2948-BA49-4E556174CA03}">
      <dgm:prSet/>
      <dgm:spPr/>
      <dgm:t>
        <a:bodyPr/>
        <a:lstStyle/>
        <a:p>
          <a:endParaRPr lang="tr-TR"/>
        </a:p>
      </dgm:t>
    </dgm:pt>
    <dgm:pt modelId="{F66B968D-81CA-4D4A-A146-833E338B65D2}" type="sibTrans" cxnId="{2D0CDFD0-6B8A-2948-BA49-4E556174CA03}">
      <dgm:prSet/>
      <dgm:spPr/>
      <dgm:t>
        <a:bodyPr/>
        <a:lstStyle/>
        <a:p>
          <a:endParaRPr lang="tr-TR"/>
        </a:p>
      </dgm:t>
    </dgm:pt>
    <dgm:pt modelId="{F8FDFE3D-5131-C343-AC7C-3D5B047CDA5E}" type="pres">
      <dgm:prSet presAssocID="{7C24BE97-DD3E-BF43-A61C-CC1BA6E61D4F}" presName="linearFlow" presStyleCnt="0">
        <dgm:presLayoutVars>
          <dgm:dir/>
          <dgm:resizeHandles val="exact"/>
        </dgm:presLayoutVars>
      </dgm:prSet>
      <dgm:spPr/>
    </dgm:pt>
    <dgm:pt modelId="{0B18E3EF-1E3B-AE49-B1E1-BED4A04B332C}" type="pres">
      <dgm:prSet presAssocID="{82DEEA44-F759-BC4D-84FF-47149BFCC46F}" presName="composite" presStyleCnt="0"/>
      <dgm:spPr/>
    </dgm:pt>
    <dgm:pt modelId="{D000E502-973B-B446-8306-16EB2F0F401A}" type="pres">
      <dgm:prSet presAssocID="{82DEEA44-F759-BC4D-84FF-47149BFCC46F}" presName="imgShp" presStyleLbl="fgImgPlace1" presStyleIdx="0" presStyleCnt="5"/>
      <dgm:spPr/>
    </dgm:pt>
    <dgm:pt modelId="{39B468BF-D2AA-9143-BC48-015F5D7A00B3}" type="pres">
      <dgm:prSet presAssocID="{82DEEA44-F759-BC4D-84FF-47149BFCC46F}" presName="txShp" presStyleLbl="node1" presStyleIdx="0" presStyleCnt="5">
        <dgm:presLayoutVars>
          <dgm:bulletEnabled val="1"/>
        </dgm:presLayoutVars>
      </dgm:prSet>
      <dgm:spPr/>
    </dgm:pt>
    <dgm:pt modelId="{AF23C37D-83D7-C147-AF3D-0A4E25935A76}" type="pres">
      <dgm:prSet presAssocID="{E6164777-1B00-1D4C-859D-A671AB4E7703}" presName="spacing" presStyleCnt="0"/>
      <dgm:spPr/>
    </dgm:pt>
    <dgm:pt modelId="{52C22342-0B8C-AE46-8213-72D12C8948D4}" type="pres">
      <dgm:prSet presAssocID="{847EDF84-BACA-424B-9640-5244D2875DD3}" presName="composite" presStyleCnt="0"/>
      <dgm:spPr/>
    </dgm:pt>
    <dgm:pt modelId="{944936A6-2FE7-F949-A910-CB682E995BBA}" type="pres">
      <dgm:prSet presAssocID="{847EDF84-BACA-424B-9640-5244D2875DD3}" presName="imgShp" presStyleLbl="fgImgPlace1" presStyleIdx="1" presStyleCnt="5"/>
      <dgm:spPr/>
    </dgm:pt>
    <dgm:pt modelId="{12981B50-3737-DF45-B52F-0F8A97469DE8}" type="pres">
      <dgm:prSet presAssocID="{847EDF84-BACA-424B-9640-5244D2875DD3}" presName="txShp" presStyleLbl="node1" presStyleIdx="1" presStyleCnt="5">
        <dgm:presLayoutVars>
          <dgm:bulletEnabled val="1"/>
        </dgm:presLayoutVars>
      </dgm:prSet>
      <dgm:spPr/>
    </dgm:pt>
    <dgm:pt modelId="{4838F70F-9D8E-2E48-844D-643596BDC746}" type="pres">
      <dgm:prSet presAssocID="{F4369F60-C5D9-804B-B6E2-30EEE89FDA60}" presName="spacing" presStyleCnt="0"/>
      <dgm:spPr/>
    </dgm:pt>
    <dgm:pt modelId="{4869DF2C-4F13-A942-B2B7-8B01454F0105}" type="pres">
      <dgm:prSet presAssocID="{7640F933-BE7B-9144-AA0A-1EAC2869B40E}" presName="composite" presStyleCnt="0"/>
      <dgm:spPr/>
    </dgm:pt>
    <dgm:pt modelId="{121D481B-0BA9-7A47-9985-DCD5F5DDC6EC}" type="pres">
      <dgm:prSet presAssocID="{7640F933-BE7B-9144-AA0A-1EAC2869B40E}" presName="imgShp" presStyleLbl="fgImgPlace1" presStyleIdx="2" presStyleCnt="5"/>
      <dgm:spPr/>
    </dgm:pt>
    <dgm:pt modelId="{4A39DC49-874B-FC43-83A1-B0BDE9C63093}" type="pres">
      <dgm:prSet presAssocID="{7640F933-BE7B-9144-AA0A-1EAC2869B40E}" presName="txShp" presStyleLbl="node1" presStyleIdx="2" presStyleCnt="5">
        <dgm:presLayoutVars>
          <dgm:bulletEnabled val="1"/>
        </dgm:presLayoutVars>
      </dgm:prSet>
      <dgm:spPr/>
    </dgm:pt>
    <dgm:pt modelId="{62CA78CD-9B6C-F54E-95B1-8D7F6251FF93}" type="pres">
      <dgm:prSet presAssocID="{D538F558-51B7-A440-B68A-E5A891EC5502}" presName="spacing" presStyleCnt="0"/>
      <dgm:spPr/>
    </dgm:pt>
    <dgm:pt modelId="{7F3DA9F7-4C21-F947-AFBD-45BD64F5B406}" type="pres">
      <dgm:prSet presAssocID="{F32B0134-C266-6746-A8D3-5E546A13BE27}" presName="composite" presStyleCnt="0"/>
      <dgm:spPr/>
    </dgm:pt>
    <dgm:pt modelId="{A97A63FE-F247-A143-B9F9-7BDDE197934A}" type="pres">
      <dgm:prSet presAssocID="{F32B0134-C266-6746-A8D3-5E546A13BE27}" presName="imgShp" presStyleLbl="fgImgPlace1" presStyleIdx="3" presStyleCnt="5"/>
      <dgm:spPr/>
    </dgm:pt>
    <dgm:pt modelId="{3999ADAF-5BFB-6244-94A7-F6FC599FFE19}" type="pres">
      <dgm:prSet presAssocID="{F32B0134-C266-6746-A8D3-5E546A13BE27}" presName="txShp" presStyleLbl="node1" presStyleIdx="3" presStyleCnt="5">
        <dgm:presLayoutVars>
          <dgm:bulletEnabled val="1"/>
        </dgm:presLayoutVars>
      </dgm:prSet>
      <dgm:spPr/>
    </dgm:pt>
    <dgm:pt modelId="{3661A0F2-F3E7-6C40-9D8C-1979F64B6AF6}" type="pres">
      <dgm:prSet presAssocID="{55592010-4D3B-DA4F-8D58-A0AE22B2760F}" presName="spacing" presStyleCnt="0"/>
      <dgm:spPr/>
    </dgm:pt>
    <dgm:pt modelId="{99F022DD-B5E2-EC41-8549-2A6D1B8DBF60}" type="pres">
      <dgm:prSet presAssocID="{84E72D73-95CF-D040-B255-A023241A06F2}" presName="composite" presStyleCnt="0"/>
      <dgm:spPr/>
    </dgm:pt>
    <dgm:pt modelId="{5F2E778D-619A-D742-9CC1-30187E5A7A51}" type="pres">
      <dgm:prSet presAssocID="{84E72D73-95CF-D040-B255-A023241A06F2}" presName="imgShp" presStyleLbl="fgImgPlace1" presStyleIdx="4" presStyleCnt="5"/>
      <dgm:spPr/>
    </dgm:pt>
    <dgm:pt modelId="{F94FD015-8E26-E049-9BA4-7897BADC1C5F}" type="pres">
      <dgm:prSet presAssocID="{84E72D73-95CF-D040-B255-A023241A06F2}" presName="txShp" presStyleLbl="node1" presStyleIdx="4" presStyleCnt="5" custLinFactNeighborX="1495" custLinFactNeighborY="24385">
        <dgm:presLayoutVars>
          <dgm:bulletEnabled val="1"/>
        </dgm:presLayoutVars>
      </dgm:prSet>
      <dgm:spPr/>
    </dgm:pt>
  </dgm:ptLst>
  <dgm:cxnLst>
    <dgm:cxn modelId="{0B04E809-FFAC-2242-8647-1DD58152A71E}" srcId="{7C24BE97-DD3E-BF43-A61C-CC1BA6E61D4F}" destId="{847EDF84-BACA-424B-9640-5244D2875DD3}" srcOrd="1" destOrd="0" parTransId="{564F683A-9828-834D-9772-E22B29562B77}" sibTransId="{F4369F60-C5D9-804B-B6E2-30EEE89FDA60}"/>
    <dgm:cxn modelId="{D0B7330E-5AD3-5542-9B7E-859D445AE81E}" type="presOf" srcId="{7640F933-BE7B-9144-AA0A-1EAC2869B40E}" destId="{4A39DC49-874B-FC43-83A1-B0BDE9C63093}" srcOrd="0" destOrd="0" presId="urn:microsoft.com/office/officeart/2005/8/layout/vList3"/>
    <dgm:cxn modelId="{DCEC502D-DC6D-D049-9148-DBE647ABE89A}" type="presOf" srcId="{7C24BE97-DD3E-BF43-A61C-CC1BA6E61D4F}" destId="{F8FDFE3D-5131-C343-AC7C-3D5B047CDA5E}" srcOrd="0" destOrd="0" presId="urn:microsoft.com/office/officeart/2005/8/layout/vList3"/>
    <dgm:cxn modelId="{F5F44354-3759-1B49-9C98-FB2E9158AA9E}" srcId="{7C24BE97-DD3E-BF43-A61C-CC1BA6E61D4F}" destId="{82DEEA44-F759-BC4D-84FF-47149BFCC46F}" srcOrd="0" destOrd="0" parTransId="{5B764B0D-3E8F-D548-BC3C-08EF26AF7AF1}" sibTransId="{E6164777-1B00-1D4C-859D-A671AB4E7703}"/>
    <dgm:cxn modelId="{D843B167-29D1-E841-8AB4-345078723F79}" type="presOf" srcId="{847EDF84-BACA-424B-9640-5244D2875DD3}" destId="{12981B50-3737-DF45-B52F-0F8A97469DE8}" srcOrd="0" destOrd="0" presId="urn:microsoft.com/office/officeart/2005/8/layout/vList3"/>
    <dgm:cxn modelId="{82DC4670-92BC-1345-BEC6-9B27448416F3}" type="presOf" srcId="{F32B0134-C266-6746-A8D3-5E546A13BE27}" destId="{3999ADAF-5BFB-6244-94A7-F6FC599FFE19}" srcOrd="0" destOrd="0" presId="urn:microsoft.com/office/officeart/2005/8/layout/vList3"/>
    <dgm:cxn modelId="{16E86AB0-9FCE-A443-9795-DF50BF30A837}" srcId="{7C24BE97-DD3E-BF43-A61C-CC1BA6E61D4F}" destId="{7640F933-BE7B-9144-AA0A-1EAC2869B40E}" srcOrd="2" destOrd="0" parTransId="{F2711468-5A80-004A-9DBE-8D5ABE430C78}" sibTransId="{D538F558-51B7-A440-B68A-E5A891EC5502}"/>
    <dgm:cxn modelId="{CB91F2B2-F538-8D4B-9C49-03D661BBE4BA}" srcId="{7C24BE97-DD3E-BF43-A61C-CC1BA6E61D4F}" destId="{F32B0134-C266-6746-A8D3-5E546A13BE27}" srcOrd="3" destOrd="0" parTransId="{FBD695E1-CF39-C74F-9899-F4FF65670137}" sibTransId="{55592010-4D3B-DA4F-8D58-A0AE22B2760F}"/>
    <dgm:cxn modelId="{1EEF5ACD-4673-174D-A4AF-AA1EE1B1A0E0}" type="presOf" srcId="{82DEEA44-F759-BC4D-84FF-47149BFCC46F}" destId="{39B468BF-D2AA-9143-BC48-015F5D7A00B3}" srcOrd="0" destOrd="0" presId="urn:microsoft.com/office/officeart/2005/8/layout/vList3"/>
    <dgm:cxn modelId="{2D0CDFD0-6B8A-2948-BA49-4E556174CA03}" srcId="{7C24BE97-DD3E-BF43-A61C-CC1BA6E61D4F}" destId="{84E72D73-95CF-D040-B255-A023241A06F2}" srcOrd="4" destOrd="0" parTransId="{674161A4-DF49-BE47-A595-884F70A67F37}" sibTransId="{F66B968D-81CA-4D4A-A146-833E338B65D2}"/>
    <dgm:cxn modelId="{F3BB64E0-409F-8340-B2F2-3C95C97A0BD1}" type="presOf" srcId="{84E72D73-95CF-D040-B255-A023241A06F2}" destId="{F94FD015-8E26-E049-9BA4-7897BADC1C5F}" srcOrd="0" destOrd="0" presId="urn:microsoft.com/office/officeart/2005/8/layout/vList3"/>
    <dgm:cxn modelId="{538E6C0A-3D94-5144-9362-DA0FCA379DD4}" type="presParOf" srcId="{F8FDFE3D-5131-C343-AC7C-3D5B047CDA5E}" destId="{0B18E3EF-1E3B-AE49-B1E1-BED4A04B332C}" srcOrd="0" destOrd="0" presId="urn:microsoft.com/office/officeart/2005/8/layout/vList3"/>
    <dgm:cxn modelId="{5281172F-BE05-C043-8AF4-E856D4A58517}" type="presParOf" srcId="{0B18E3EF-1E3B-AE49-B1E1-BED4A04B332C}" destId="{D000E502-973B-B446-8306-16EB2F0F401A}" srcOrd="0" destOrd="0" presId="urn:microsoft.com/office/officeart/2005/8/layout/vList3"/>
    <dgm:cxn modelId="{19C66C67-8566-364D-9E77-63E596FEEC1A}" type="presParOf" srcId="{0B18E3EF-1E3B-AE49-B1E1-BED4A04B332C}" destId="{39B468BF-D2AA-9143-BC48-015F5D7A00B3}" srcOrd="1" destOrd="0" presId="urn:microsoft.com/office/officeart/2005/8/layout/vList3"/>
    <dgm:cxn modelId="{9AFAC0A1-D0A3-E548-8036-E788289A3DD3}" type="presParOf" srcId="{F8FDFE3D-5131-C343-AC7C-3D5B047CDA5E}" destId="{AF23C37D-83D7-C147-AF3D-0A4E25935A76}" srcOrd="1" destOrd="0" presId="urn:microsoft.com/office/officeart/2005/8/layout/vList3"/>
    <dgm:cxn modelId="{B4437386-CE98-B64E-8C0A-B8F84F3A4278}" type="presParOf" srcId="{F8FDFE3D-5131-C343-AC7C-3D5B047CDA5E}" destId="{52C22342-0B8C-AE46-8213-72D12C8948D4}" srcOrd="2" destOrd="0" presId="urn:microsoft.com/office/officeart/2005/8/layout/vList3"/>
    <dgm:cxn modelId="{C11DC80E-8401-3547-BF05-9A6E9D418439}" type="presParOf" srcId="{52C22342-0B8C-AE46-8213-72D12C8948D4}" destId="{944936A6-2FE7-F949-A910-CB682E995BBA}" srcOrd="0" destOrd="0" presId="urn:microsoft.com/office/officeart/2005/8/layout/vList3"/>
    <dgm:cxn modelId="{0FED1EBE-FCAF-5645-AD22-F7336E688DA9}" type="presParOf" srcId="{52C22342-0B8C-AE46-8213-72D12C8948D4}" destId="{12981B50-3737-DF45-B52F-0F8A97469DE8}" srcOrd="1" destOrd="0" presId="urn:microsoft.com/office/officeart/2005/8/layout/vList3"/>
    <dgm:cxn modelId="{A25C1CD4-8DBD-5A43-91E0-D18883AA596D}" type="presParOf" srcId="{F8FDFE3D-5131-C343-AC7C-3D5B047CDA5E}" destId="{4838F70F-9D8E-2E48-844D-643596BDC746}" srcOrd="3" destOrd="0" presId="urn:microsoft.com/office/officeart/2005/8/layout/vList3"/>
    <dgm:cxn modelId="{40194614-0D8A-794D-8B80-C27D90ACA489}" type="presParOf" srcId="{F8FDFE3D-5131-C343-AC7C-3D5B047CDA5E}" destId="{4869DF2C-4F13-A942-B2B7-8B01454F0105}" srcOrd="4" destOrd="0" presId="urn:microsoft.com/office/officeart/2005/8/layout/vList3"/>
    <dgm:cxn modelId="{F18FB3C0-E556-A946-A349-B0B4E2EE23D0}" type="presParOf" srcId="{4869DF2C-4F13-A942-B2B7-8B01454F0105}" destId="{121D481B-0BA9-7A47-9985-DCD5F5DDC6EC}" srcOrd="0" destOrd="0" presId="urn:microsoft.com/office/officeart/2005/8/layout/vList3"/>
    <dgm:cxn modelId="{CDB7A41A-2745-0A47-8A62-5CE6016D93CF}" type="presParOf" srcId="{4869DF2C-4F13-A942-B2B7-8B01454F0105}" destId="{4A39DC49-874B-FC43-83A1-B0BDE9C63093}" srcOrd="1" destOrd="0" presId="urn:microsoft.com/office/officeart/2005/8/layout/vList3"/>
    <dgm:cxn modelId="{FEA29162-AD0F-F94E-85BC-248E8CE2386D}" type="presParOf" srcId="{F8FDFE3D-5131-C343-AC7C-3D5B047CDA5E}" destId="{62CA78CD-9B6C-F54E-95B1-8D7F6251FF93}" srcOrd="5" destOrd="0" presId="urn:microsoft.com/office/officeart/2005/8/layout/vList3"/>
    <dgm:cxn modelId="{EC3A0464-2201-9B40-905B-62D1EECBE732}" type="presParOf" srcId="{F8FDFE3D-5131-C343-AC7C-3D5B047CDA5E}" destId="{7F3DA9F7-4C21-F947-AFBD-45BD64F5B406}" srcOrd="6" destOrd="0" presId="urn:microsoft.com/office/officeart/2005/8/layout/vList3"/>
    <dgm:cxn modelId="{B9A7133D-D984-094B-8D9F-5647F8FBD18E}" type="presParOf" srcId="{7F3DA9F7-4C21-F947-AFBD-45BD64F5B406}" destId="{A97A63FE-F247-A143-B9F9-7BDDE197934A}" srcOrd="0" destOrd="0" presId="urn:microsoft.com/office/officeart/2005/8/layout/vList3"/>
    <dgm:cxn modelId="{CFF001AC-5DA5-3A41-8479-2831D3F106E6}" type="presParOf" srcId="{7F3DA9F7-4C21-F947-AFBD-45BD64F5B406}" destId="{3999ADAF-5BFB-6244-94A7-F6FC599FFE19}" srcOrd="1" destOrd="0" presId="urn:microsoft.com/office/officeart/2005/8/layout/vList3"/>
    <dgm:cxn modelId="{3BC7C812-7778-2443-B3D2-DA4C0967F386}" type="presParOf" srcId="{F8FDFE3D-5131-C343-AC7C-3D5B047CDA5E}" destId="{3661A0F2-F3E7-6C40-9D8C-1979F64B6AF6}" srcOrd="7" destOrd="0" presId="urn:microsoft.com/office/officeart/2005/8/layout/vList3"/>
    <dgm:cxn modelId="{16FE45BA-64AE-AF42-9C93-E2DA93F55B21}" type="presParOf" srcId="{F8FDFE3D-5131-C343-AC7C-3D5B047CDA5E}" destId="{99F022DD-B5E2-EC41-8549-2A6D1B8DBF60}" srcOrd="8" destOrd="0" presId="urn:microsoft.com/office/officeart/2005/8/layout/vList3"/>
    <dgm:cxn modelId="{D5E0D9E7-8137-4E4C-8477-47BF18F7346E}" type="presParOf" srcId="{99F022DD-B5E2-EC41-8549-2A6D1B8DBF60}" destId="{5F2E778D-619A-D742-9CC1-30187E5A7A51}" srcOrd="0" destOrd="0" presId="urn:microsoft.com/office/officeart/2005/8/layout/vList3"/>
    <dgm:cxn modelId="{C4D649E6-ED17-8243-94EF-5638563BFE47}" type="presParOf" srcId="{99F022DD-B5E2-EC41-8549-2A6D1B8DBF60}" destId="{F94FD015-8E26-E049-9BA4-7897BADC1C5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468BF-D2AA-9143-BC48-015F5D7A00B3}">
      <dsp:nvSpPr>
        <dsp:cNvPr id="0" name=""/>
        <dsp:cNvSpPr/>
      </dsp:nvSpPr>
      <dsp:spPr>
        <a:xfrm rot="10800000">
          <a:off x="1869865" y="652"/>
          <a:ext cx="6891944" cy="53570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9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 dirty="0"/>
            <a:t>1. HASAT VE NAKLİYE</a:t>
          </a:r>
          <a:endParaRPr lang="tr-TR" sz="2400" kern="1200" dirty="0"/>
        </a:p>
      </dsp:txBody>
      <dsp:txXfrm rot="10800000">
        <a:off x="2003790" y="652"/>
        <a:ext cx="6758019" cy="535700"/>
      </dsp:txXfrm>
    </dsp:sp>
    <dsp:sp modelId="{D000E502-973B-B446-8306-16EB2F0F401A}">
      <dsp:nvSpPr>
        <dsp:cNvPr id="0" name=""/>
        <dsp:cNvSpPr/>
      </dsp:nvSpPr>
      <dsp:spPr>
        <a:xfrm>
          <a:off x="1602015" y="652"/>
          <a:ext cx="535700" cy="53570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981B50-3737-DF45-B52F-0F8A97469DE8}">
      <dsp:nvSpPr>
        <dsp:cNvPr id="0" name=""/>
        <dsp:cNvSpPr/>
      </dsp:nvSpPr>
      <dsp:spPr>
        <a:xfrm rot="10800000">
          <a:off x="1869865" y="696263"/>
          <a:ext cx="6891944" cy="53570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9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 dirty="0"/>
            <a:t>2. AYIKLAMA</a:t>
          </a:r>
          <a:endParaRPr lang="tr-TR" sz="2400" kern="1200" dirty="0"/>
        </a:p>
      </dsp:txBody>
      <dsp:txXfrm rot="10800000">
        <a:off x="2003790" y="696263"/>
        <a:ext cx="6758019" cy="535700"/>
      </dsp:txXfrm>
    </dsp:sp>
    <dsp:sp modelId="{944936A6-2FE7-F949-A910-CB682E995BBA}">
      <dsp:nvSpPr>
        <dsp:cNvPr id="0" name=""/>
        <dsp:cNvSpPr/>
      </dsp:nvSpPr>
      <dsp:spPr>
        <a:xfrm>
          <a:off x="1602015" y="696263"/>
          <a:ext cx="535700" cy="53570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39DC49-874B-FC43-83A1-B0BDE9C63093}">
      <dsp:nvSpPr>
        <dsp:cNvPr id="0" name=""/>
        <dsp:cNvSpPr/>
      </dsp:nvSpPr>
      <dsp:spPr>
        <a:xfrm rot="10800000">
          <a:off x="1869865" y="1391874"/>
          <a:ext cx="6891944" cy="53570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9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 dirty="0"/>
            <a:t>3. SINIFLANDIRMA</a:t>
          </a:r>
          <a:endParaRPr lang="tr-TR" sz="2400" kern="1200" dirty="0"/>
        </a:p>
      </dsp:txBody>
      <dsp:txXfrm rot="10800000">
        <a:off x="2003790" y="1391874"/>
        <a:ext cx="6758019" cy="535700"/>
      </dsp:txXfrm>
    </dsp:sp>
    <dsp:sp modelId="{121D481B-0BA9-7A47-9985-DCD5F5DDC6EC}">
      <dsp:nvSpPr>
        <dsp:cNvPr id="0" name=""/>
        <dsp:cNvSpPr/>
      </dsp:nvSpPr>
      <dsp:spPr>
        <a:xfrm>
          <a:off x="1602015" y="1391874"/>
          <a:ext cx="535700" cy="53570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BB8056-BACE-4346-AF34-D5DD34980DCD}">
      <dsp:nvSpPr>
        <dsp:cNvPr id="0" name=""/>
        <dsp:cNvSpPr/>
      </dsp:nvSpPr>
      <dsp:spPr>
        <a:xfrm rot="10800000">
          <a:off x="1869865" y="2087485"/>
          <a:ext cx="6891944" cy="53570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9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4. ACILIĞI GİDERME</a:t>
          </a:r>
        </a:p>
      </dsp:txBody>
      <dsp:txXfrm rot="10800000">
        <a:off x="2003790" y="2087485"/>
        <a:ext cx="6758019" cy="535700"/>
      </dsp:txXfrm>
    </dsp:sp>
    <dsp:sp modelId="{9A264BC9-CFFF-744F-943B-CA0710E62D42}">
      <dsp:nvSpPr>
        <dsp:cNvPr id="0" name=""/>
        <dsp:cNvSpPr/>
      </dsp:nvSpPr>
      <dsp:spPr>
        <a:xfrm>
          <a:off x="1602015" y="2087485"/>
          <a:ext cx="535700" cy="53570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0B4135-0CCC-2844-8CE9-2632B2090A1D}">
      <dsp:nvSpPr>
        <dsp:cNvPr id="0" name=""/>
        <dsp:cNvSpPr/>
      </dsp:nvSpPr>
      <dsp:spPr>
        <a:xfrm rot="10800000">
          <a:off x="1869865" y="2783096"/>
          <a:ext cx="6891944" cy="53570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9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5. YIKAMA</a:t>
          </a:r>
        </a:p>
      </dsp:txBody>
      <dsp:txXfrm rot="10800000">
        <a:off x="2003790" y="2783096"/>
        <a:ext cx="6758019" cy="535700"/>
      </dsp:txXfrm>
    </dsp:sp>
    <dsp:sp modelId="{01A27C95-8AC3-4F40-9662-86BB07C98855}">
      <dsp:nvSpPr>
        <dsp:cNvPr id="0" name=""/>
        <dsp:cNvSpPr/>
      </dsp:nvSpPr>
      <dsp:spPr>
        <a:xfrm>
          <a:off x="1602015" y="2783096"/>
          <a:ext cx="535700" cy="53570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99ADAF-5BFB-6244-94A7-F6FC599FFE19}">
      <dsp:nvSpPr>
        <dsp:cNvPr id="0" name=""/>
        <dsp:cNvSpPr/>
      </dsp:nvSpPr>
      <dsp:spPr>
        <a:xfrm rot="10800000">
          <a:off x="1869865" y="3478707"/>
          <a:ext cx="6891944" cy="53570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9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 dirty="0"/>
            <a:t>6. LAKTİK ASİT FERMANTASYONU (18-20℃)</a:t>
          </a:r>
          <a:endParaRPr lang="tr-TR" sz="2400" kern="1200" dirty="0"/>
        </a:p>
      </dsp:txBody>
      <dsp:txXfrm rot="10800000">
        <a:off x="2003790" y="3478707"/>
        <a:ext cx="6758019" cy="535700"/>
      </dsp:txXfrm>
    </dsp:sp>
    <dsp:sp modelId="{A97A63FE-F247-A143-B9F9-7BDDE197934A}">
      <dsp:nvSpPr>
        <dsp:cNvPr id="0" name=""/>
        <dsp:cNvSpPr/>
      </dsp:nvSpPr>
      <dsp:spPr>
        <a:xfrm>
          <a:off x="1602015" y="3478707"/>
          <a:ext cx="535700" cy="53570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4FD015-8E26-E049-9BA4-7897BADC1C5F}">
      <dsp:nvSpPr>
        <dsp:cNvPr id="0" name=""/>
        <dsp:cNvSpPr/>
      </dsp:nvSpPr>
      <dsp:spPr>
        <a:xfrm rot="10800000">
          <a:off x="1972900" y="4174971"/>
          <a:ext cx="6891944" cy="53570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9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 dirty="0"/>
            <a:t>5. SON ÜRÜN</a:t>
          </a:r>
          <a:endParaRPr lang="tr-TR" sz="2400" kern="1200" dirty="0"/>
        </a:p>
      </dsp:txBody>
      <dsp:txXfrm rot="10800000">
        <a:off x="2106825" y="4174971"/>
        <a:ext cx="6758019" cy="535700"/>
      </dsp:txXfrm>
    </dsp:sp>
    <dsp:sp modelId="{5F2E778D-619A-D742-9CC1-30187E5A7A51}">
      <dsp:nvSpPr>
        <dsp:cNvPr id="0" name=""/>
        <dsp:cNvSpPr/>
      </dsp:nvSpPr>
      <dsp:spPr>
        <a:xfrm>
          <a:off x="1602015" y="4174319"/>
          <a:ext cx="535700" cy="53570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468BF-D2AA-9143-BC48-015F5D7A00B3}">
      <dsp:nvSpPr>
        <dsp:cNvPr id="0" name=""/>
        <dsp:cNvSpPr/>
      </dsp:nvSpPr>
      <dsp:spPr>
        <a:xfrm rot="10800000">
          <a:off x="1892963" y="2335"/>
          <a:ext cx="6891944" cy="6280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971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baseline="0" dirty="0"/>
            <a:t>1. HASAT VE NAKLİYE</a:t>
          </a:r>
          <a:endParaRPr lang="tr-TR" sz="2700" kern="1200" dirty="0"/>
        </a:p>
      </dsp:txBody>
      <dsp:txXfrm rot="10800000">
        <a:off x="2049986" y="2335"/>
        <a:ext cx="6734921" cy="628091"/>
      </dsp:txXfrm>
    </dsp:sp>
    <dsp:sp modelId="{D000E502-973B-B446-8306-16EB2F0F401A}">
      <dsp:nvSpPr>
        <dsp:cNvPr id="0" name=""/>
        <dsp:cNvSpPr/>
      </dsp:nvSpPr>
      <dsp:spPr>
        <a:xfrm>
          <a:off x="1578917" y="2335"/>
          <a:ext cx="628091" cy="6280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981B50-3737-DF45-B52F-0F8A97469DE8}">
      <dsp:nvSpPr>
        <dsp:cNvPr id="0" name=""/>
        <dsp:cNvSpPr/>
      </dsp:nvSpPr>
      <dsp:spPr>
        <a:xfrm rot="10800000">
          <a:off x="1892963" y="817917"/>
          <a:ext cx="6891944" cy="6280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971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baseline="0" dirty="0"/>
            <a:t>2. AYIKLAMA</a:t>
          </a:r>
          <a:endParaRPr lang="tr-TR" sz="2700" kern="1200" dirty="0"/>
        </a:p>
      </dsp:txBody>
      <dsp:txXfrm rot="10800000">
        <a:off x="2049986" y="817917"/>
        <a:ext cx="6734921" cy="628091"/>
      </dsp:txXfrm>
    </dsp:sp>
    <dsp:sp modelId="{944936A6-2FE7-F949-A910-CB682E995BBA}">
      <dsp:nvSpPr>
        <dsp:cNvPr id="0" name=""/>
        <dsp:cNvSpPr/>
      </dsp:nvSpPr>
      <dsp:spPr>
        <a:xfrm>
          <a:off x="1578917" y="817917"/>
          <a:ext cx="628091" cy="6280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39DC49-874B-FC43-83A1-B0BDE9C63093}">
      <dsp:nvSpPr>
        <dsp:cNvPr id="0" name=""/>
        <dsp:cNvSpPr/>
      </dsp:nvSpPr>
      <dsp:spPr>
        <a:xfrm rot="10800000">
          <a:off x="1892963" y="1633499"/>
          <a:ext cx="6891944" cy="6280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971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baseline="0" dirty="0"/>
            <a:t>3. SINIFLANDIRMA</a:t>
          </a:r>
          <a:endParaRPr lang="tr-TR" sz="2700" kern="1200" dirty="0"/>
        </a:p>
      </dsp:txBody>
      <dsp:txXfrm rot="10800000">
        <a:off x="2049986" y="1633499"/>
        <a:ext cx="6734921" cy="628091"/>
      </dsp:txXfrm>
    </dsp:sp>
    <dsp:sp modelId="{121D481B-0BA9-7A47-9985-DCD5F5DDC6EC}">
      <dsp:nvSpPr>
        <dsp:cNvPr id="0" name=""/>
        <dsp:cNvSpPr/>
      </dsp:nvSpPr>
      <dsp:spPr>
        <a:xfrm>
          <a:off x="1578917" y="1633499"/>
          <a:ext cx="628091" cy="6280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99ADAF-5BFB-6244-94A7-F6FC599FFE19}">
      <dsp:nvSpPr>
        <dsp:cNvPr id="0" name=""/>
        <dsp:cNvSpPr/>
      </dsp:nvSpPr>
      <dsp:spPr>
        <a:xfrm rot="10800000">
          <a:off x="1892963" y="2449081"/>
          <a:ext cx="6891944" cy="6280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971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baseline="0" dirty="0"/>
            <a:t>4. LAKTİK ASİT FERMANTASYONU (18-20℃)</a:t>
          </a:r>
          <a:endParaRPr lang="tr-TR" sz="2700" kern="1200" dirty="0"/>
        </a:p>
      </dsp:txBody>
      <dsp:txXfrm rot="10800000">
        <a:off x="2049986" y="2449081"/>
        <a:ext cx="6734921" cy="628091"/>
      </dsp:txXfrm>
    </dsp:sp>
    <dsp:sp modelId="{A97A63FE-F247-A143-B9F9-7BDDE197934A}">
      <dsp:nvSpPr>
        <dsp:cNvPr id="0" name=""/>
        <dsp:cNvSpPr/>
      </dsp:nvSpPr>
      <dsp:spPr>
        <a:xfrm>
          <a:off x="1578917" y="2449081"/>
          <a:ext cx="628091" cy="6280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DD7CA9-C3F1-8340-9A06-279AE7CC2170}">
      <dsp:nvSpPr>
        <dsp:cNvPr id="0" name=""/>
        <dsp:cNvSpPr/>
      </dsp:nvSpPr>
      <dsp:spPr>
        <a:xfrm rot="10800000">
          <a:off x="1892963" y="3264663"/>
          <a:ext cx="6891944" cy="6280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971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5. HAVALANDIRMA</a:t>
          </a:r>
        </a:p>
      </dsp:txBody>
      <dsp:txXfrm rot="10800000">
        <a:off x="2049986" y="3264663"/>
        <a:ext cx="6734921" cy="628091"/>
      </dsp:txXfrm>
    </dsp:sp>
    <dsp:sp modelId="{A78465B1-F593-3F42-A672-78E82CA6FF10}">
      <dsp:nvSpPr>
        <dsp:cNvPr id="0" name=""/>
        <dsp:cNvSpPr/>
      </dsp:nvSpPr>
      <dsp:spPr>
        <a:xfrm>
          <a:off x="1578917" y="3264663"/>
          <a:ext cx="628091" cy="6280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4FD015-8E26-E049-9BA4-7897BADC1C5F}">
      <dsp:nvSpPr>
        <dsp:cNvPr id="0" name=""/>
        <dsp:cNvSpPr/>
      </dsp:nvSpPr>
      <dsp:spPr>
        <a:xfrm rot="10800000">
          <a:off x="1995998" y="4082580"/>
          <a:ext cx="6891944" cy="6280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971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baseline="0" dirty="0"/>
            <a:t>6. SON ÜRÜN</a:t>
          </a:r>
          <a:endParaRPr lang="tr-TR" sz="2700" kern="1200" dirty="0"/>
        </a:p>
      </dsp:txBody>
      <dsp:txXfrm rot="10800000">
        <a:off x="2153021" y="4082580"/>
        <a:ext cx="6734921" cy="628091"/>
      </dsp:txXfrm>
    </dsp:sp>
    <dsp:sp modelId="{5F2E778D-619A-D742-9CC1-30187E5A7A51}">
      <dsp:nvSpPr>
        <dsp:cNvPr id="0" name=""/>
        <dsp:cNvSpPr/>
      </dsp:nvSpPr>
      <dsp:spPr>
        <a:xfrm>
          <a:off x="1578917" y="4080245"/>
          <a:ext cx="628091" cy="6280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468BF-D2AA-9143-BC48-015F5D7A00B3}">
      <dsp:nvSpPr>
        <dsp:cNvPr id="0" name=""/>
        <dsp:cNvSpPr/>
      </dsp:nvSpPr>
      <dsp:spPr>
        <a:xfrm rot="10800000">
          <a:off x="1926021" y="608"/>
          <a:ext cx="6891944" cy="76032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5281" tIns="133350" rIns="24892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baseline="0" dirty="0"/>
            <a:t>1. HASAT VE NAKLİYE</a:t>
          </a:r>
          <a:endParaRPr lang="tr-TR" sz="3500" kern="1200" dirty="0"/>
        </a:p>
      </dsp:txBody>
      <dsp:txXfrm rot="10800000">
        <a:off x="2116101" y="608"/>
        <a:ext cx="6701864" cy="760321"/>
      </dsp:txXfrm>
    </dsp:sp>
    <dsp:sp modelId="{D000E502-973B-B446-8306-16EB2F0F401A}">
      <dsp:nvSpPr>
        <dsp:cNvPr id="0" name=""/>
        <dsp:cNvSpPr/>
      </dsp:nvSpPr>
      <dsp:spPr>
        <a:xfrm>
          <a:off x="1545860" y="608"/>
          <a:ext cx="760321" cy="7603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981B50-3737-DF45-B52F-0F8A97469DE8}">
      <dsp:nvSpPr>
        <dsp:cNvPr id="0" name=""/>
        <dsp:cNvSpPr/>
      </dsp:nvSpPr>
      <dsp:spPr>
        <a:xfrm rot="10800000">
          <a:off x="1926021" y="987891"/>
          <a:ext cx="6891944" cy="76032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5281" tIns="133350" rIns="24892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baseline="0" dirty="0"/>
            <a:t>2. AYIKLAMA</a:t>
          </a:r>
          <a:endParaRPr lang="tr-TR" sz="3500" kern="1200" dirty="0"/>
        </a:p>
      </dsp:txBody>
      <dsp:txXfrm rot="10800000">
        <a:off x="2116101" y="987891"/>
        <a:ext cx="6701864" cy="760321"/>
      </dsp:txXfrm>
    </dsp:sp>
    <dsp:sp modelId="{944936A6-2FE7-F949-A910-CB682E995BBA}">
      <dsp:nvSpPr>
        <dsp:cNvPr id="0" name=""/>
        <dsp:cNvSpPr/>
      </dsp:nvSpPr>
      <dsp:spPr>
        <a:xfrm>
          <a:off x="1545860" y="987891"/>
          <a:ext cx="760321" cy="7603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39DC49-874B-FC43-83A1-B0BDE9C63093}">
      <dsp:nvSpPr>
        <dsp:cNvPr id="0" name=""/>
        <dsp:cNvSpPr/>
      </dsp:nvSpPr>
      <dsp:spPr>
        <a:xfrm rot="10800000">
          <a:off x="1926021" y="1975175"/>
          <a:ext cx="6891944" cy="76032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5281" tIns="133350" rIns="24892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baseline="0" dirty="0"/>
            <a:t>3. SINIFLANDIRMA</a:t>
          </a:r>
          <a:endParaRPr lang="tr-TR" sz="3500" kern="1200" dirty="0"/>
        </a:p>
      </dsp:txBody>
      <dsp:txXfrm rot="10800000">
        <a:off x="2116101" y="1975175"/>
        <a:ext cx="6701864" cy="760321"/>
      </dsp:txXfrm>
    </dsp:sp>
    <dsp:sp modelId="{121D481B-0BA9-7A47-9985-DCD5F5DDC6EC}">
      <dsp:nvSpPr>
        <dsp:cNvPr id="0" name=""/>
        <dsp:cNvSpPr/>
      </dsp:nvSpPr>
      <dsp:spPr>
        <a:xfrm>
          <a:off x="1545860" y="1975175"/>
          <a:ext cx="760321" cy="7603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99ADAF-5BFB-6244-94A7-F6FC599FFE19}">
      <dsp:nvSpPr>
        <dsp:cNvPr id="0" name=""/>
        <dsp:cNvSpPr/>
      </dsp:nvSpPr>
      <dsp:spPr>
        <a:xfrm rot="10800000">
          <a:off x="1926021" y="2962458"/>
          <a:ext cx="6891944" cy="76032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5281" tIns="133350" rIns="24892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baseline="0" dirty="0"/>
            <a:t>4. KURU TUZLAMA</a:t>
          </a:r>
          <a:endParaRPr lang="tr-TR" sz="3500" kern="1200" dirty="0"/>
        </a:p>
      </dsp:txBody>
      <dsp:txXfrm rot="10800000">
        <a:off x="2116101" y="2962458"/>
        <a:ext cx="6701864" cy="760321"/>
      </dsp:txXfrm>
    </dsp:sp>
    <dsp:sp modelId="{A97A63FE-F247-A143-B9F9-7BDDE197934A}">
      <dsp:nvSpPr>
        <dsp:cNvPr id="0" name=""/>
        <dsp:cNvSpPr/>
      </dsp:nvSpPr>
      <dsp:spPr>
        <a:xfrm>
          <a:off x="1545860" y="2962458"/>
          <a:ext cx="760321" cy="7603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4FD015-8E26-E049-9BA4-7897BADC1C5F}">
      <dsp:nvSpPr>
        <dsp:cNvPr id="0" name=""/>
        <dsp:cNvSpPr/>
      </dsp:nvSpPr>
      <dsp:spPr>
        <a:xfrm rot="10800000">
          <a:off x="2029055" y="3950350"/>
          <a:ext cx="6891944" cy="76032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5281" tIns="133350" rIns="24892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baseline="0" dirty="0"/>
            <a:t>6. SON ÜRÜN</a:t>
          </a:r>
          <a:endParaRPr lang="tr-TR" sz="3500" kern="1200" dirty="0"/>
        </a:p>
      </dsp:txBody>
      <dsp:txXfrm rot="10800000">
        <a:off x="2219135" y="3950350"/>
        <a:ext cx="6701864" cy="760321"/>
      </dsp:txXfrm>
    </dsp:sp>
    <dsp:sp modelId="{5F2E778D-619A-D742-9CC1-30187E5A7A51}">
      <dsp:nvSpPr>
        <dsp:cNvPr id="0" name=""/>
        <dsp:cNvSpPr/>
      </dsp:nvSpPr>
      <dsp:spPr>
        <a:xfrm>
          <a:off x="1545860" y="3949742"/>
          <a:ext cx="760321" cy="7603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FERMENTASYON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3A1D0853-0ABB-A64D-95E1-37903CE8258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03784730"/>
              </p:ext>
            </p:extLst>
          </p:nvPr>
        </p:nvGraphicFramePr>
        <p:xfrm>
          <a:off x="720136" y="1624814"/>
          <a:ext cx="10363826" cy="4710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ikdörtgen 2">
            <a:extLst>
              <a:ext uri="{FF2B5EF4-FFF2-40B4-BE49-F238E27FC236}">
                <a16:creationId xmlns:a16="http://schemas.microsoft.com/office/drawing/2014/main" id="{3E041949-E6B7-3E47-A9D5-1C404FCB44D6}"/>
              </a:ext>
            </a:extLst>
          </p:cNvPr>
          <p:cNvSpPr/>
          <p:nvPr/>
        </p:nvSpPr>
        <p:spPr>
          <a:xfrm>
            <a:off x="3824137" y="522649"/>
            <a:ext cx="46297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SELE ZEYTİN ÜRETİMİ</a:t>
            </a:r>
          </a:p>
        </p:txBody>
      </p:sp>
    </p:spTree>
    <p:extLst>
      <p:ext uri="{BB962C8B-B14F-4D97-AF65-F5344CB8AC3E}">
        <p14:creationId xmlns:p14="http://schemas.microsoft.com/office/powerpoint/2010/main" val="2586963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55508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4B8294-34A8-B143-94A5-23E8F603A3C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83887" y="1409150"/>
            <a:ext cx="10059027" cy="39476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zeytin ÜRETİMİ </a:t>
            </a: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Zeytin, bir Akdeniz bitkisi olmakla birlikte,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türkiye’nin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tüm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kıyı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bölgeleriyle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Güneydou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Anadolu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bölgesinde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yetişir.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Yetiştirme alanı bakımından bu kadar geniş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imkânlara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sahip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ülkemiz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bakımından 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dünyanın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başta gelen sayılı zeytin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üreticisi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ülkeleri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arasında yer alır. 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940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4B8294-34A8-B143-94A5-23E8F603A3C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83887" y="1409150"/>
            <a:ext cx="10059027" cy="39476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zeytin ÜRETİMİ </a:t>
            </a: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ZeytinİN</a:t>
            </a:r>
            <a:r>
              <a:rPr lang="tr-TR" dirty="0"/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%74-86,5’ini tane eti ve %16-13,5’ini Çekirdek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oluŞturur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 kuru maddesi %40,6-57,4 ortalama %49,6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İÇERİR.</a:t>
            </a:r>
          </a:p>
          <a:p>
            <a:pPr algn="just"/>
            <a:endParaRPr lang="tr-TR" dirty="0"/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Zeytinler laktik asit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fermentasyonuna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tabi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tutulARAK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uzun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süre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muhafaza edilir ve yenebilir hale gelirler. </a:t>
            </a:r>
          </a:p>
          <a:p>
            <a:pPr algn="just"/>
            <a:endParaRPr lang="tr-TR" dirty="0"/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620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95C044-EB54-6F4A-B40A-AE01C0118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93429"/>
            <a:ext cx="10364451" cy="1596177"/>
          </a:xfrm>
        </p:spPr>
        <p:txBody>
          <a:bodyPr/>
          <a:lstStyle/>
          <a:p>
            <a:r>
              <a:rPr lang="tr-TR" dirty="0"/>
              <a:t>ZEYTİN FERMANTASYONUNDA ETKİLİ STARTER KÜLTÜR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6F13B3-17D0-7049-8830-E8D96D2542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889606"/>
            <a:ext cx="10363826" cy="3424107"/>
          </a:xfrm>
        </p:spPr>
        <p:txBody>
          <a:bodyPr/>
          <a:lstStyle/>
          <a:p>
            <a:pPr algn="just"/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Laktik asit bakterilerinden </a:t>
            </a:r>
            <a:r>
              <a:rPr lang="tr-TR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Leuconostoc</a:t>
            </a:r>
            <a:r>
              <a:rPr lang="tr-TR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mesenteroides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Lactobacillus</a:t>
            </a:r>
            <a:r>
              <a:rPr lang="tr-TR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plantarum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Lactobacillus</a:t>
            </a:r>
            <a:r>
              <a:rPr lang="tr-TR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brevis</a:t>
            </a:r>
            <a:r>
              <a:rPr lang="tr-TR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Pediococcus</a:t>
            </a:r>
            <a:r>
              <a:rPr lang="tr-TR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cerevisiae</a:t>
            </a:r>
            <a:r>
              <a:rPr lang="tr-TR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yeşil zeytin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fermentasyonunda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rol oynarlar. 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458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95C044-EB54-6F4A-B40A-AE01C0118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SOFRALIK YEŞİL ZEYTİN ÜRETİMİ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6F13B3-17D0-7049-8830-E8D96D25425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YÖNTEME İspanyol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yeŞil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zeytin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DE DENİR.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Sofralık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yeŞil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zeytin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yabancı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çeŞitler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Manzanillo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Sevillono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Daruni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Mission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çeŞitleridir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YERLİ ÇEŞİTLERİ İSE;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Çelebi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Samanlı,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Çilli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Domat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İzmir sofralık, Memeli, Memecik ve Ayvalık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çeŞitleridir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5354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3A1D0853-0ABB-A64D-95E1-37903CE8258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13531194"/>
              </p:ext>
            </p:extLst>
          </p:nvPr>
        </p:nvGraphicFramePr>
        <p:xfrm>
          <a:off x="720136" y="1624814"/>
          <a:ext cx="10363826" cy="4710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ikdörtgen 2">
            <a:extLst>
              <a:ext uri="{FF2B5EF4-FFF2-40B4-BE49-F238E27FC236}">
                <a16:creationId xmlns:a16="http://schemas.microsoft.com/office/drawing/2014/main" id="{3E041949-E6B7-3E47-A9D5-1C404FCB44D6}"/>
              </a:ext>
            </a:extLst>
          </p:cNvPr>
          <p:cNvSpPr/>
          <p:nvPr/>
        </p:nvSpPr>
        <p:spPr>
          <a:xfrm>
            <a:off x="3770437" y="522649"/>
            <a:ext cx="47371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YEŞİL ZEYTİN ÜRETİMİ</a:t>
            </a:r>
          </a:p>
        </p:txBody>
      </p:sp>
    </p:spTree>
    <p:extLst>
      <p:ext uri="{BB962C8B-B14F-4D97-AF65-F5344CB8AC3E}">
        <p14:creationId xmlns:p14="http://schemas.microsoft.com/office/powerpoint/2010/main" val="1822623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95C044-EB54-6F4A-B40A-AE01C0118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GEMLİK USÜLÜ SİYAH ZEYTİN ÜRETİMİ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6F13B3-17D0-7049-8830-E8D96D25425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esası; %10 tuz konsantrasyonunda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zeytinleriN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salamuraya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koNULARAK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tuz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fermentasyonun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uzun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sürELİ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etkisiyle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acılıĞıN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giderİLMESİ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ZEYTİNLERİN OLGUNLAŞTIRILMASIDIR.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siyah zeytin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uygun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çeŞitler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Gemlik,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Edincik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-su,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Karamürsel-su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Samanlı, Uslu ve Ayvalık zeytin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çeŞitleridir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744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3A1D0853-0ABB-A64D-95E1-37903CE8258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96004858"/>
              </p:ext>
            </p:extLst>
          </p:nvPr>
        </p:nvGraphicFramePr>
        <p:xfrm>
          <a:off x="720136" y="1624814"/>
          <a:ext cx="10363826" cy="4710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ikdörtgen 2">
            <a:extLst>
              <a:ext uri="{FF2B5EF4-FFF2-40B4-BE49-F238E27FC236}">
                <a16:creationId xmlns:a16="http://schemas.microsoft.com/office/drawing/2014/main" id="{3E041949-E6B7-3E47-A9D5-1C404FCB44D6}"/>
              </a:ext>
            </a:extLst>
          </p:cNvPr>
          <p:cNvSpPr/>
          <p:nvPr/>
        </p:nvSpPr>
        <p:spPr>
          <a:xfrm>
            <a:off x="2155545" y="762135"/>
            <a:ext cx="80105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GEMLİK USÜLÜ SİYAH ZEYTİN ÜRETİMİ</a:t>
            </a:r>
          </a:p>
        </p:txBody>
      </p:sp>
    </p:spTree>
    <p:extLst>
      <p:ext uri="{BB962C8B-B14F-4D97-AF65-F5344CB8AC3E}">
        <p14:creationId xmlns:p14="http://schemas.microsoft.com/office/powerpoint/2010/main" val="1678571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95C044-EB54-6F4A-B40A-AE01C0118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SELE ZEYTİN ÜRETİMİ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6F13B3-17D0-7049-8830-E8D96D25425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kuru tuzlama olarak Da bilinir.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OlgunlaŞmayı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hasadı takiben ayıklanan zeytinler bir sele veya sandık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bir sıra zeytin-bir sıra tuz olacak Şekilde istiflenir, kapak kapatılır. Hesaplanacak tuz miktarı %10-15 kadardır.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AĞzı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kapatılan zeytin dolu kaplar sık sık kabın alta gelen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yüzu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deĞiŞtirilerek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karıŞtırılır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acı suyun tuz tarafından alınması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saĞlanır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YaklaŞık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bir ayda zeytinler yeme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olgunluĞuna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gelir. Su kaybı nedeniyle %25- 30 eksilme olur.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Ürün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yüzeyi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aŞırı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buruŞmuŞtur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12277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1730</TotalTime>
  <Words>468</Words>
  <Application>Microsoft Macintosh PowerPoint</Application>
  <PresentationFormat>Geniş ekran</PresentationFormat>
  <Paragraphs>50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Tw Cen MT</vt:lpstr>
      <vt:lpstr>Verdana</vt:lpstr>
      <vt:lpstr>Damla</vt:lpstr>
      <vt:lpstr>FERMENTASYON TEKNOLOJİSİ</vt:lpstr>
      <vt:lpstr>PowerPoint Sunusu</vt:lpstr>
      <vt:lpstr>PowerPoint Sunusu</vt:lpstr>
      <vt:lpstr>ZEYTİN FERMANTASYONUNDA ETKİLİ STARTER KÜLTÜR</vt:lpstr>
      <vt:lpstr>SOFRALIK YEŞİL ZEYTİN ÜRETİMİ</vt:lpstr>
      <vt:lpstr>PowerPoint Sunusu</vt:lpstr>
      <vt:lpstr>GEMLİK USÜLÜ SİYAH ZEYTİN ÜRETİMİ</vt:lpstr>
      <vt:lpstr>PowerPoint Sunusu</vt:lpstr>
      <vt:lpstr>SELE ZEYTİN ÜRETİMİ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349</cp:revision>
  <dcterms:created xsi:type="dcterms:W3CDTF">2019-09-25T12:44:30Z</dcterms:created>
  <dcterms:modified xsi:type="dcterms:W3CDTF">2019-12-15T22:01:01Z</dcterms:modified>
</cp:coreProperties>
</file>