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4C852-C358-48F4-956F-E474A6B4DBC2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112F7-94AC-4F00-9800-3630211B3F8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8358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FBE92-F3B8-4C68-9F49-3081F8139553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1D4E3-99B9-4F6A-851C-4BFD8E381B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875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D4E3-99B9-4F6A-851C-4BFD8E381B91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531D-ADD3-4D46-B7B2-7324ED823087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909F-2E76-4DB0-9252-8E2C8C82C9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531D-ADD3-4D46-B7B2-7324ED823087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909F-2E76-4DB0-9252-8E2C8C82C9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531D-ADD3-4D46-B7B2-7324ED823087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909F-2E76-4DB0-9252-8E2C8C82C9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531D-ADD3-4D46-B7B2-7324ED823087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909F-2E76-4DB0-9252-8E2C8C82C9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531D-ADD3-4D46-B7B2-7324ED823087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909F-2E76-4DB0-9252-8E2C8C82C9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531D-ADD3-4D46-B7B2-7324ED823087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909F-2E76-4DB0-9252-8E2C8C82C9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531D-ADD3-4D46-B7B2-7324ED823087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909F-2E76-4DB0-9252-8E2C8C82C9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531D-ADD3-4D46-B7B2-7324ED823087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909F-2E76-4DB0-9252-8E2C8C82C9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531D-ADD3-4D46-B7B2-7324ED823087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909F-2E76-4DB0-9252-8E2C8C82C9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531D-ADD3-4D46-B7B2-7324ED823087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909F-2E76-4DB0-9252-8E2C8C82C9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531D-ADD3-4D46-B7B2-7324ED823087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909F-2E76-4DB0-9252-8E2C8C82C90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B531D-ADD3-4D46-B7B2-7324ED823087}" type="datetimeFigureOut">
              <a:rPr lang="tr-TR" smtClean="0"/>
              <a:pPr/>
              <a:t>19.11.2019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D909F-2E76-4DB0-9252-8E2C8C82C90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İMPARATORLUKLAR ÇÖKERKEN MİLLİYETÇİLİK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MIROSLAV HROCH</a:t>
            </a:r>
            <a:r>
              <a:rPr lang="tr-TR" dirty="0" smtClean="0"/>
              <a:t>:</a:t>
            </a:r>
            <a:br>
              <a:rPr lang="tr-TR" dirty="0" smtClean="0"/>
            </a:br>
            <a:r>
              <a:rPr lang="tr-TR" dirty="0" smtClean="0"/>
              <a:t> Tartışılacak Önermeler</a:t>
            </a:r>
            <a:endParaRPr lang="tr-TR" dirty="0"/>
          </a:p>
        </p:txBody>
      </p:sp>
      <p:sp>
        <p:nvSpPr>
          <p:cNvPr id="15" name="İçerik Yer Tutucusu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Hroch</a:t>
            </a:r>
            <a:r>
              <a:rPr lang="en-US" dirty="0"/>
              <a:t>, Miroslav. "National Movements in the Habsburg and Ottoman Empires." </a:t>
            </a:r>
            <a:r>
              <a:rPr lang="en-US" i="1" dirty="0"/>
              <a:t>The Oxford Handbook of the History of Nationalism</a:t>
            </a:r>
            <a:r>
              <a:rPr lang="en-US" dirty="0"/>
              <a:t>. 2013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645024"/>
            <a:ext cx="7413558" cy="13680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Hroch</a:t>
            </a:r>
            <a:r>
              <a:rPr lang="tr-TR" dirty="0" smtClean="0"/>
              <a:t> : Tartışılacak Önermeler</a:t>
            </a:r>
            <a:endParaRPr lang="tr-TR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85250"/>
            <a:ext cx="8229600" cy="2355863"/>
          </a:xfrm>
          <a:prstGeom prst="rect">
            <a:avLst/>
          </a:prstGeom>
        </p:spPr>
      </p:pic>
    </p:spTree>
  </p:cSld>
  <p:clrMapOvr>
    <a:masterClrMapping/>
  </p:clrMapOvr>
  <p:transition advTm="39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Hroch</a:t>
            </a:r>
            <a:r>
              <a:rPr lang="tr-TR" dirty="0" smtClean="0"/>
              <a:t>: Tartışılacak Önermeler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471" y="1600200"/>
            <a:ext cx="6413058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Hroch</a:t>
            </a:r>
            <a:r>
              <a:rPr lang="tr-TR" dirty="0" smtClean="0"/>
              <a:t>: Tartışılacak Önermeler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05664" y="-3843809"/>
            <a:ext cx="8934450" cy="3600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04864"/>
            <a:ext cx="7682514" cy="30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Hroch</a:t>
            </a:r>
            <a:r>
              <a:rPr lang="tr-TR" dirty="0" smtClean="0"/>
              <a:t>: Tartışılacak Önermeler</a:t>
            </a:r>
            <a:endParaRPr lang="tr-TR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3914"/>
            <a:ext cx="8229600" cy="3878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Hroch</a:t>
            </a:r>
            <a:r>
              <a:rPr lang="tr-TR" dirty="0" smtClean="0"/>
              <a:t>: Tartışılacak Önermeler</a:t>
            </a:r>
            <a:endParaRPr lang="tr-TR" dirty="0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223" y="1600200"/>
            <a:ext cx="81435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7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Hroch</a:t>
            </a:r>
            <a:r>
              <a:rPr lang="tr-TR" dirty="0" smtClean="0"/>
              <a:t>: Tartışılacak Önermeler</a:t>
            </a:r>
            <a:endParaRPr lang="tr-TR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257" y="1600200"/>
            <a:ext cx="63814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7154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</TotalTime>
  <Words>45</Words>
  <Application>Microsoft Office PowerPoint</Application>
  <PresentationFormat>Ekran Gösterisi (4:3)</PresentationFormat>
  <Paragraphs>10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Calibri</vt:lpstr>
      <vt:lpstr>Ofis Teması</vt:lpstr>
      <vt:lpstr>İMPARATORLUKLAR ÇÖKERKEN MİLLİYETÇİLİK</vt:lpstr>
      <vt:lpstr>MIROSLAV HROCH:  Tartışılacak Önermeler</vt:lpstr>
      <vt:lpstr>Hroch : Tartışılacak Önermeler</vt:lpstr>
      <vt:lpstr>Hroch: Tartışılacak Önermeler</vt:lpstr>
      <vt:lpstr>Hroch: Tartışılacak Önermeler</vt:lpstr>
      <vt:lpstr>Hroch: Tartışılacak Önermeler</vt:lpstr>
      <vt:lpstr>Hroch: Tartışılacak Önermeler</vt:lpstr>
      <vt:lpstr>Hroch: Tartışılacak Önermeler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ULUSLARI İLİŞKİLER TEORİLERİ VE ÖRGÜTLER</dc:title>
  <dc:creator>Cenk</dc:creator>
  <cp:lastModifiedBy>CENK</cp:lastModifiedBy>
  <cp:revision>42</cp:revision>
  <dcterms:created xsi:type="dcterms:W3CDTF">2014-02-18T21:50:20Z</dcterms:created>
  <dcterms:modified xsi:type="dcterms:W3CDTF">2019-11-19T12:16:16Z</dcterms:modified>
</cp:coreProperties>
</file>