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19.11.2019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İMPARATORLUKLAR ÇÖKERKEN MİLLİYETÇİLİK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MIROSLAV HROCH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smtClean="0"/>
              <a:t> Tartışılacak Önermeler</a:t>
            </a:r>
            <a:endParaRPr lang="tr-TR" dirty="0"/>
          </a:p>
        </p:txBody>
      </p:sp>
      <p:sp>
        <p:nvSpPr>
          <p:cNvPr id="15" name="İçerik Yer Tutucusu 1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Hroch</a:t>
            </a:r>
            <a:r>
              <a:rPr lang="en-US" dirty="0"/>
              <a:t>, Miroslav. "National Movements in the Habsburg and Ottoman Empires." </a:t>
            </a:r>
            <a:r>
              <a:rPr lang="en-US" i="1" dirty="0"/>
              <a:t>The Oxford Handbook of the History of Nationalism</a:t>
            </a:r>
            <a:r>
              <a:rPr lang="en-US" dirty="0"/>
              <a:t>. 2013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645024"/>
            <a:ext cx="7413558" cy="1368000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Hroch</a:t>
            </a:r>
            <a:r>
              <a:rPr lang="tr-TR" dirty="0" smtClean="0"/>
              <a:t> : Tartışılacak Önermeler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685250"/>
            <a:ext cx="8229600" cy="2355863"/>
          </a:xfrm>
          <a:prstGeom prst="rect">
            <a:avLst/>
          </a:prstGeom>
        </p:spPr>
      </p:pic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Hroch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471" y="1600200"/>
            <a:ext cx="6413058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Hroch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05664" y="-3843809"/>
            <a:ext cx="8934450" cy="3600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204864"/>
            <a:ext cx="7682514" cy="30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Hroch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23914"/>
            <a:ext cx="8229600" cy="3878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Hroch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223" y="1600200"/>
            <a:ext cx="81435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7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Hroch</a:t>
            </a:r>
            <a:r>
              <a:rPr lang="tr-TR" dirty="0" smtClean="0"/>
              <a:t>: Tartışılacak Önermeler</a:t>
            </a: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257" y="1600200"/>
            <a:ext cx="638148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715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</TotalTime>
  <Words>45</Words>
  <Application>Microsoft Office PowerPoint</Application>
  <PresentationFormat>Ekran Gösterisi (4:3)</PresentationFormat>
  <Paragraphs>10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İMPARATORLUKLAR ÇÖKERKEN MİLLİYETÇİLİK</vt:lpstr>
      <vt:lpstr>MIROSLAV HROCH:  Tartışılacak Önermeler</vt:lpstr>
      <vt:lpstr>Hroch : Tartışılacak Önermeler</vt:lpstr>
      <vt:lpstr>Hroch: Tartışılacak Önermeler</vt:lpstr>
      <vt:lpstr>Hroch: Tartışılacak Önermeler</vt:lpstr>
      <vt:lpstr>Hroch: Tartışılacak Önermeler</vt:lpstr>
      <vt:lpstr>Hroch: Tartışılacak Önermeler</vt:lpstr>
      <vt:lpstr>Hroch: Tartışılacak Önermeler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42</cp:revision>
  <dcterms:created xsi:type="dcterms:W3CDTF">2014-02-18T21:50:20Z</dcterms:created>
  <dcterms:modified xsi:type="dcterms:W3CDTF">2019-11-19T12:16:16Z</dcterms:modified>
</cp:coreProperties>
</file>