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86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62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98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48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09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0088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450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839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547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40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53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84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79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02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4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7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03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9684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SEUE1003 WATER </a:t>
            </a:r>
            <a:r>
              <a:rPr lang="tr-TR" dirty="0" smtClean="0"/>
              <a:t>LITERACY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Assist</a:t>
            </a:r>
            <a:r>
              <a:rPr lang="tr-TR" dirty="0" smtClean="0"/>
              <a:t>. Prof.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4004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472" y="1450074"/>
            <a:ext cx="7953426" cy="4360201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488444" y="664907"/>
            <a:ext cx="5309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Heavy metals and  its Implications on wetland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695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2970" y="1925223"/>
            <a:ext cx="7634337" cy="317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8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4925" t="15108" r="37314" b="25560"/>
          <a:stretch/>
        </p:blipFill>
        <p:spPr>
          <a:xfrm>
            <a:off x="600502" y="450376"/>
            <a:ext cx="8256896" cy="611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5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6854" y="123335"/>
            <a:ext cx="8534400" cy="1507067"/>
          </a:xfrm>
        </p:spPr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86854" y="1865913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61427808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</TotalTime>
  <Words>253</Words>
  <Application>Microsoft Office PowerPoint</Application>
  <PresentationFormat>Geniş ekran</PresentationFormat>
  <Paragraphs>19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Dilim</vt:lpstr>
      <vt:lpstr>SEUE1003 WATER LITERACY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6</cp:revision>
  <dcterms:created xsi:type="dcterms:W3CDTF">2020-10-02T10:07:48Z</dcterms:created>
  <dcterms:modified xsi:type="dcterms:W3CDTF">2020-10-02T13:43:59Z</dcterms:modified>
</cp:coreProperties>
</file>