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481D8-8161-4F69-8902-F562FB1F3892}" type="datetimeFigureOut">
              <a:rPr lang="tr-TR" smtClean="0"/>
              <a:pPr/>
              <a:t>30.09.2019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30DD8-7CA1-4F28-BAFB-B391287DC4C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Alkol/Madde Kullanım Bozukluğunda Kişilik Bozukluğu Ek Tanısı: Bir Gözden Geçirme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Bağımlık için özel bir kişiliğin varlığı reddedilse de, madde kulanım bozukluğu olan bireyler dürtüsellik ve yenilik arayışı gibi bazı kişilik özellikleri açısından kontrollerden farklılık göstermektedir.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Hem epidemiyolojik hem de klinik çalışmalar, madde kulanım bozukluğu olan popülasyonlarda kişilik bozukluğu yaygınlığının yüksek olduğunu göstermektedir.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Madde bağımlısı hastaların alkol bağımlısı hastalara göre kişilik bozukluğu tanısı alma olasılıkları daha yüksek bulunmaktadır.</a:t>
            </a:r>
          </a:p>
          <a:p>
            <a:r>
              <a:rPr lang="tr-TR" dirty="0" smtClean="0"/>
              <a:t>yatarak tedavi gören madde kulanım bozukluğu olan hastalarda saptanan kişilik bozukluğu oranlarının ayaktan tedavi görenlere göre daha yüksek olduğu bildirilmektedir.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Antisosyal</a:t>
            </a:r>
            <a:r>
              <a:rPr lang="tr-TR" dirty="0" smtClean="0"/>
              <a:t> Kişilik Bozukluğu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Maddelerin çoğunun yasa dışı olması ve buna eşlik eden suça yönelik yaşam şekli </a:t>
            </a:r>
            <a:r>
              <a:rPr lang="tr-TR" dirty="0" err="1"/>
              <a:t>a</a:t>
            </a:r>
            <a:r>
              <a:rPr lang="tr-TR" dirty="0" err="1" smtClean="0"/>
              <a:t>ntisosyal</a:t>
            </a:r>
            <a:r>
              <a:rPr lang="tr-TR" dirty="0" smtClean="0"/>
              <a:t> kişilik bozukluğunu ilk ve en fazla araştırılan kişilik bozukluğu yapmıştır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Borderline</a:t>
            </a:r>
            <a:r>
              <a:rPr lang="tr-TR" dirty="0" smtClean="0"/>
              <a:t> Kişilik Bozukluğu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Borderline</a:t>
            </a:r>
            <a:r>
              <a:rPr lang="tr-TR" dirty="0" smtClean="0"/>
              <a:t> kişilik bozukluğu olan hastalarda sıklık açısından ikinci sırada yer almaktadır ve bu oran </a:t>
            </a:r>
            <a:r>
              <a:rPr lang="pt-BR" dirty="0" smtClean="0"/>
              <a:t>%10 ila %30 arasında değişmektedir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146</Words>
  <Application>Microsoft Office PowerPoint</Application>
  <PresentationFormat>Ekran Gösterisi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Alkol/Madde Kullanım Bozukluğunda Kişilik Bozukluğu Ek Tanısı: Bir Gözden Geçirme</vt:lpstr>
      <vt:lpstr>Slayt 2</vt:lpstr>
      <vt:lpstr>Slayt 3</vt:lpstr>
      <vt:lpstr>Slayt 4</vt:lpstr>
      <vt:lpstr>Antisosyal Kişilik Bozukluğu</vt:lpstr>
      <vt:lpstr>Borderline Kişilik Bozukluğu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Alkol/Madde Kullanım Bozukluğunda Kişilik Bozukluğu Ek Tanısı: Bir Gözden Geçirme</dc:title>
  <dc:creator>NAZAN</dc:creator>
  <cp:lastModifiedBy>NAZAN</cp:lastModifiedBy>
  <cp:revision>7</cp:revision>
  <dcterms:created xsi:type="dcterms:W3CDTF">2019-09-30T17:23:40Z</dcterms:created>
  <dcterms:modified xsi:type="dcterms:W3CDTF">2019-09-30T17:31:52Z</dcterms:modified>
</cp:coreProperties>
</file>