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59" r:id="rId7"/>
    <p:sldId id="260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3F850A-2E36-4380-856F-D23225A88A1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06EB98C5-9921-4227-ADAF-FEED3E40ACEF}">
      <dgm:prSet phldrT="[Metin]"/>
      <dgm:spPr/>
      <dgm:t>
        <a:bodyPr/>
        <a:lstStyle/>
        <a:p>
          <a:r>
            <a:rPr lang="tr-TR" dirty="0"/>
            <a:t>Tacir Yardımcıları</a:t>
          </a:r>
        </a:p>
      </dgm:t>
    </dgm:pt>
    <dgm:pt modelId="{AD3D3C46-F799-4909-B89C-2882792390C0}" type="parTrans" cxnId="{28BE1C91-1329-4EF1-970C-5AFD380DE4E1}">
      <dgm:prSet/>
      <dgm:spPr/>
      <dgm:t>
        <a:bodyPr/>
        <a:lstStyle/>
        <a:p>
          <a:endParaRPr lang="tr-TR"/>
        </a:p>
      </dgm:t>
    </dgm:pt>
    <dgm:pt modelId="{3546AA52-9369-4C96-B8E5-C2BA3DEDAEE2}" type="sibTrans" cxnId="{28BE1C91-1329-4EF1-970C-5AFD380DE4E1}">
      <dgm:prSet/>
      <dgm:spPr/>
      <dgm:t>
        <a:bodyPr/>
        <a:lstStyle/>
        <a:p>
          <a:endParaRPr lang="tr-TR"/>
        </a:p>
      </dgm:t>
    </dgm:pt>
    <dgm:pt modelId="{982A5D14-2DAF-4983-9674-CAF5B3979B5B}">
      <dgm:prSet phldrT="[Metin]"/>
      <dgm:spPr/>
      <dgm:t>
        <a:bodyPr/>
        <a:lstStyle/>
        <a:p>
          <a:r>
            <a:rPr lang="tr-TR" dirty="0"/>
            <a:t>Bağımlı Tacir Yardımcıları</a:t>
          </a:r>
        </a:p>
      </dgm:t>
    </dgm:pt>
    <dgm:pt modelId="{F1664A0F-4F86-45AA-8BF7-1C810DE86458}" type="parTrans" cxnId="{F8348B8F-EA0F-4762-9A5B-9E2681624AE7}">
      <dgm:prSet/>
      <dgm:spPr/>
      <dgm:t>
        <a:bodyPr/>
        <a:lstStyle/>
        <a:p>
          <a:endParaRPr lang="tr-TR"/>
        </a:p>
      </dgm:t>
    </dgm:pt>
    <dgm:pt modelId="{03D8C7AD-8AAA-4E7E-8796-88A26646FD77}" type="sibTrans" cxnId="{F8348B8F-EA0F-4762-9A5B-9E2681624AE7}">
      <dgm:prSet/>
      <dgm:spPr/>
      <dgm:t>
        <a:bodyPr/>
        <a:lstStyle/>
        <a:p>
          <a:endParaRPr lang="tr-TR"/>
        </a:p>
      </dgm:t>
    </dgm:pt>
    <dgm:pt modelId="{7A05B85F-860E-464B-8B63-9B55D479345A}">
      <dgm:prSet phldrT="[Metin]"/>
      <dgm:spPr/>
      <dgm:t>
        <a:bodyPr/>
        <a:lstStyle/>
        <a:p>
          <a:r>
            <a:rPr lang="tr-TR" dirty="0"/>
            <a:t>Bağımsız Tacir Yardımcıları</a:t>
          </a:r>
        </a:p>
      </dgm:t>
    </dgm:pt>
    <dgm:pt modelId="{074C30E2-C069-4DA9-A76A-51F064B651DA}" type="parTrans" cxnId="{2B6742A9-DD90-4609-AC33-24E9866A5FE0}">
      <dgm:prSet/>
      <dgm:spPr/>
      <dgm:t>
        <a:bodyPr/>
        <a:lstStyle/>
        <a:p>
          <a:endParaRPr lang="tr-TR"/>
        </a:p>
      </dgm:t>
    </dgm:pt>
    <dgm:pt modelId="{AEF194DE-76F6-444F-9FFE-5C2039DF29A0}" type="sibTrans" cxnId="{2B6742A9-DD90-4609-AC33-24E9866A5FE0}">
      <dgm:prSet/>
      <dgm:spPr/>
      <dgm:t>
        <a:bodyPr/>
        <a:lstStyle/>
        <a:p>
          <a:endParaRPr lang="tr-TR"/>
        </a:p>
      </dgm:t>
    </dgm:pt>
    <dgm:pt modelId="{DA7F120E-1B79-4D87-BCA9-7A260467182C}">
      <dgm:prSet/>
      <dgm:spPr/>
      <dgm:t>
        <a:bodyPr/>
        <a:lstStyle/>
        <a:p>
          <a:r>
            <a:rPr lang="tr-TR" dirty="0"/>
            <a:t>Taciri Temsil Yetkisi Bulunan</a:t>
          </a:r>
        </a:p>
      </dgm:t>
    </dgm:pt>
    <dgm:pt modelId="{A1498CB3-8E44-4BB3-B289-5AE7172EAE77}" type="parTrans" cxnId="{190488C7-2188-411C-B34A-BDB5DEDC6401}">
      <dgm:prSet/>
      <dgm:spPr/>
      <dgm:t>
        <a:bodyPr/>
        <a:lstStyle/>
        <a:p>
          <a:endParaRPr lang="tr-TR"/>
        </a:p>
      </dgm:t>
    </dgm:pt>
    <dgm:pt modelId="{41A7AB17-2627-4852-B064-5A86428E3F05}" type="sibTrans" cxnId="{190488C7-2188-411C-B34A-BDB5DEDC6401}">
      <dgm:prSet/>
      <dgm:spPr/>
      <dgm:t>
        <a:bodyPr/>
        <a:lstStyle/>
        <a:p>
          <a:endParaRPr lang="tr-TR"/>
        </a:p>
      </dgm:t>
    </dgm:pt>
    <dgm:pt modelId="{DAD45E33-77D5-4596-BEBF-8C26144ECA4C}">
      <dgm:prSet/>
      <dgm:spPr/>
      <dgm:t>
        <a:bodyPr/>
        <a:lstStyle/>
        <a:p>
          <a:r>
            <a:rPr lang="tr-TR" dirty="0"/>
            <a:t>Taciri Temsil Yetkisi Bulunmayan</a:t>
          </a:r>
        </a:p>
        <a:p>
          <a:r>
            <a:rPr lang="tr-TR" dirty="0"/>
            <a:t>İş hukuku kapsamına giriyor.</a:t>
          </a:r>
        </a:p>
      </dgm:t>
    </dgm:pt>
    <dgm:pt modelId="{F93F11CC-DB87-4F06-BB2E-979C11408EA5}" type="parTrans" cxnId="{A433D354-2175-470F-83EB-872980928779}">
      <dgm:prSet/>
      <dgm:spPr/>
      <dgm:t>
        <a:bodyPr/>
        <a:lstStyle/>
        <a:p>
          <a:endParaRPr lang="tr-TR"/>
        </a:p>
      </dgm:t>
    </dgm:pt>
    <dgm:pt modelId="{4E4C928F-B97A-4782-8DEF-9634B4827CB3}" type="sibTrans" cxnId="{A433D354-2175-470F-83EB-872980928779}">
      <dgm:prSet/>
      <dgm:spPr/>
      <dgm:t>
        <a:bodyPr/>
        <a:lstStyle/>
        <a:p>
          <a:endParaRPr lang="tr-TR"/>
        </a:p>
      </dgm:t>
    </dgm:pt>
    <dgm:pt modelId="{0E9FB2C6-7755-4369-AB9E-BBA80BD5D2C4}">
      <dgm:prSet/>
      <dgm:spPr/>
      <dgm:t>
        <a:bodyPr/>
        <a:lstStyle/>
        <a:p>
          <a:r>
            <a:rPr lang="tr-TR" dirty="0"/>
            <a:t>Taciri Temsil Yetkisi Bulunan</a:t>
          </a:r>
        </a:p>
      </dgm:t>
    </dgm:pt>
    <dgm:pt modelId="{4B7D647A-35BE-4260-8E10-4C45C040591B}" type="parTrans" cxnId="{1B72A694-37D7-4801-A531-DFBCA515F5F9}">
      <dgm:prSet/>
      <dgm:spPr/>
      <dgm:t>
        <a:bodyPr/>
        <a:lstStyle/>
        <a:p>
          <a:endParaRPr lang="tr-TR"/>
        </a:p>
      </dgm:t>
    </dgm:pt>
    <dgm:pt modelId="{DE1C208C-AD94-42E1-89D8-A08754A08FFE}" type="sibTrans" cxnId="{1B72A694-37D7-4801-A531-DFBCA515F5F9}">
      <dgm:prSet/>
      <dgm:spPr/>
      <dgm:t>
        <a:bodyPr/>
        <a:lstStyle/>
        <a:p>
          <a:endParaRPr lang="tr-TR"/>
        </a:p>
      </dgm:t>
    </dgm:pt>
    <dgm:pt modelId="{2A8FAB4C-61A5-4BA2-ACB0-AB5B2BD0CE19}">
      <dgm:prSet/>
      <dgm:spPr/>
      <dgm:t>
        <a:bodyPr/>
        <a:lstStyle/>
        <a:p>
          <a:r>
            <a:rPr lang="tr-TR" dirty="0"/>
            <a:t>Taciri Temsil Yetkisi Bulunmayan</a:t>
          </a:r>
        </a:p>
      </dgm:t>
    </dgm:pt>
    <dgm:pt modelId="{B0D35CBC-EE66-42AB-839B-1E2AA866F015}" type="parTrans" cxnId="{46B4008D-CED6-4D49-9789-634374E4B68D}">
      <dgm:prSet/>
      <dgm:spPr/>
      <dgm:t>
        <a:bodyPr/>
        <a:lstStyle/>
        <a:p>
          <a:endParaRPr lang="tr-TR"/>
        </a:p>
      </dgm:t>
    </dgm:pt>
    <dgm:pt modelId="{0F3A7F0F-9360-4831-91A1-20451EAFAA35}" type="sibTrans" cxnId="{46B4008D-CED6-4D49-9789-634374E4B68D}">
      <dgm:prSet/>
      <dgm:spPr/>
      <dgm:t>
        <a:bodyPr/>
        <a:lstStyle/>
        <a:p>
          <a:endParaRPr lang="tr-TR"/>
        </a:p>
      </dgm:t>
    </dgm:pt>
    <dgm:pt modelId="{DC87714E-EC48-45EE-BA20-5520A5C3EAD8}">
      <dgm:prSet/>
      <dgm:spPr/>
      <dgm:t>
        <a:bodyPr/>
        <a:lstStyle/>
        <a:p>
          <a:r>
            <a:rPr lang="tr-TR" dirty="0"/>
            <a:t>Ticari temsilci (ticari mümessil)</a:t>
          </a:r>
        </a:p>
      </dgm:t>
    </dgm:pt>
    <dgm:pt modelId="{41A38954-1A71-4FE5-B4A7-B6EE22811A48}" type="parTrans" cxnId="{6083C589-C05B-46B2-95C3-D3AC604AFAFD}">
      <dgm:prSet/>
      <dgm:spPr/>
      <dgm:t>
        <a:bodyPr/>
        <a:lstStyle/>
        <a:p>
          <a:endParaRPr lang="tr-TR"/>
        </a:p>
      </dgm:t>
    </dgm:pt>
    <dgm:pt modelId="{AEFE2B9B-30C5-4A67-94A0-C6CDE67B6733}" type="sibTrans" cxnId="{6083C589-C05B-46B2-95C3-D3AC604AFAFD}">
      <dgm:prSet/>
      <dgm:spPr/>
      <dgm:t>
        <a:bodyPr/>
        <a:lstStyle/>
        <a:p>
          <a:endParaRPr lang="tr-TR"/>
        </a:p>
      </dgm:t>
    </dgm:pt>
    <dgm:pt modelId="{F6FE78D5-62AE-414D-8ABD-98E77CE199A1}">
      <dgm:prSet/>
      <dgm:spPr/>
      <dgm:t>
        <a:bodyPr/>
        <a:lstStyle/>
        <a:p>
          <a:r>
            <a:rPr lang="tr-TR" dirty="0"/>
            <a:t>Ticari vekil</a:t>
          </a:r>
        </a:p>
      </dgm:t>
    </dgm:pt>
    <dgm:pt modelId="{9C588EF3-A75E-4D77-A96F-BF528889D847}" type="parTrans" cxnId="{63B3B438-7A5E-4798-929C-A6E52E2E66BA}">
      <dgm:prSet/>
      <dgm:spPr/>
      <dgm:t>
        <a:bodyPr/>
        <a:lstStyle/>
        <a:p>
          <a:endParaRPr lang="tr-TR"/>
        </a:p>
      </dgm:t>
    </dgm:pt>
    <dgm:pt modelId="{ED2E73C5-0C1B-4E8A-9131-784D477F4C45}" type="sibTrans" cxnId="{63B3B438-7A5E-4798-929C-A6E52E2E66BA}">
      <dgm:prSet/>
      <dgm:spPr/>
      <dgm:t>
        <a:bodyPr/>
        <a:lstStyle/>
        <a:p>
          <a:endParaRPr lang="tr-TR"/>
        </a:p>
      </dgm:t>
    </dgm:pt>
    <dgm:pt modelId="{D3A1C4B0-4000-45A1-95FF-65207369129D}">
      <dgm:prSet/>
      <dgm:spPr/>
      <dgm:t>
        <a:bodyPr/>
        <a:lstStyle/>
        <a:p>
          <a:r>
            <a:rPr lang="tr-TR" dirty="0"/>
            <a:t>Acente</a:t>
          </a:r>
        </a:p>
      </dgm:t>
    </dgm:pt>
    <dgm:pt modelId="{FB6D8794-84B4-4C0C-AE76-FE840C6BE064}" type="parTrans" cxnId="{164A613A-5A9A-450C-BE3B-0C7D7B4E8885}">
      <dgm:prSet/>
      <dgm:spPr/>
      <dgm:t>
        <a:bodyPr/>
        <a:lstStyle/>
        <a:p>
          <a:endParaRPr lang="tr-TR"/>
        </a:p>
      </dgm:t>
    </dgm:pt>
    <dgm:pt modelId="{4AC33A8D-293F-4D3A-90ED-1A623991B3C7}" type="sibTrans" cxnId="{164A613A-5A9A-450C-BE3B-0C7D7B4E8885}">
      <dgm:prSet/>
      <dgm:spPr/>
      <dgm:t>
        <a:bodyPr/>
        <a:lstStyle/>
        <a:p>
          <a:endParaRPr lang="tr-TR"/>
        </a:p>
      </dgm:t>
    </dgm:pt>
    <dgm:pt modelId="{58D6153B-1E53-4E79-9032-D45DF303457B}">
      <dgm:prSet/>
      <dgm:spPr/>
      <dgm:t>
        <a:bodyPr/>
        <a:lstStyle/>
        <a:p>
          <a:r>
            <a:rPr lang="tr-TR" dirty="0"/>
            <a:t>Komisyoncu (Doğrudan temsil yetkisi yok. Dolaylı temsil yetkisi var.)</a:t>
          </a:r>
        </a:p>
      </dgm:t>
    </dgm:pt>
    <dgm:pt modelId="{814F83F1-40E3-4B3B-B118-C5429124C787}" type="parTrans" cxnId="{A691BAF2-037F-48A0-841F-D13D6CE28595}">
      <dgm:prSet/>
      <dgm:spPr/>
      <dgm:t>
        <a:bodyPr/>
        <a:lstStyle/>
        <a:p>
          <a:endParaRPr lang="tr-TR"/>
        </a:p>
      </dgm:t>
    </dgm:pt>
    <dgm:pt modelId="{3D143BEF-B87F-43FE-B8A5-8CAE2A90154C}" type="sibTrans" cxnId="{A691BAF2-037F-48A0-841F-D13D6CE28595}">
      <dgm:prSet/>
      <dgm:spPr/>
      <dgm:t>
        <a:bodyPr/>
        <a:lstStyle/>
        <a:p>
          <a:endParaRPr lang="tr-TR"/>
        </a:p>
      </dgm:t>
    </dgm:pt>
    <dgm:pt modelId="{E455B216-2E85-4AF1-9BEC-AF3285ED7561}">
      <dgm:prSet/>
      <dgm:spPr/>
      <dgm:t>
        <a:bodyPr/>
        <a:lstStyle/>
        <a:p>
          <a:r>
            <a:rPr lang="tr-TR" dirty="0"/>
            <a:t>Simsar</a:t>
          </a:r>
        </a:p>
      </dgm:t>
    </dgm:pt>
    <dgm:pt modelId="{AEF1A197-195F-445F-A448-2D2A25DB242B}" type="parTrans" cxnId="{797F86BB-4EB3-41FB-87FE-27F134F5E0EC}">
      <dgm:prSet/>
      <dgm:spPr/>
      <dgm:t>
        <a:bodyPr/>
        <a:lstStyle/>
        <a:p>
          <a:endParaRPr lang="tr-TR"/>
        </a:p>
      </dgm:t>
    </dgm:pt>
    <dgm:pt modelId="{AF17C00B-D074-4EC4-B8B7-4613377FF1A9}" type="sibTrans" cxnId="{797F86BB-4EB3-41FB-87FE-27F134F5E0EC}">
      <dgm:prSet/>
      <dgm:spPr/>
      <dgm:t>
        <a:bodyPr/>
        <a:lstStyle/>
        <a:p>
          <a:endParaRPr lang="tr-TR"/>
        </a:p>
      </dgm:t>
    </dgm:pt>
    <dgm:pt modelId="{AC975B00-5552-4FB7-A2CB-157CE057B71E}">
      <dgm:prSet/>
      <dgm:spPr/>
      <dgm:t>
        <a:bodyPr/>
        <a:lstStyle/>
        <a:p>
          <a:r>
            <a:rPr lang="tr-TR" dirty="0"/>
            <a:t>Pazarlamacı</a:t>
          </a:r>
        </a:p>
      </dgm:t>
    </dgm:pt>
    <dgm:pt modelId="{C29B7887-FEB2-4A7C-A519-8175A7907B45}" type="parTrans" cxnId="{4B589917-93ED-4B01-8A37-E9A31522DD9B}">
      <dgm:prSet/>
      <dgm:spPr/>
      <dgm:t>
        <a:bodyPr/>
        <a:lstStyle/>
        <a:p>
          <a:endParaRPr lang="tr-TR"/>
        </a:p>
      </dgm:t>
    </dgm:pt>
    <dgm:pt modelId="{E68887FB-D3E3-40BF-B56C-B79733F1ACFA}" type="sibTrans" cxnId="{4B589917-93ED-4B01-8A37-E9A31522DD9B}">
      <dgm:prSet/>
      <dgm:spPr/>
      <dgm:t>
        <a:bodyPr/>
        <a:lstStyle/>
        <a:p>
          <a:endParaRPr lang="tr-TR"/>
        </a:p>
      </dgm:t>
    </dgm:pt>
    <dgm:pt modelId="{BFAE9114-AF89-4F03-9D01-D90B347F0F92}" type="pres">
      <dgm:prSet presAssocID="{313F850A-2E36-4380-856F-D23225A88A1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5E273A-EB7C-42A5-BE36-B5A42ED6CFA7}" type="pres">
      <dgm:prSet presAssocID="{06EB98C5-9921-4227-ADAF-FEED3E40ACEF}" presName="hierRoot1" presStyleCnt="0">
        <dgm:presLayoutVars>
          <dgm:hierBranch val="init"/>
        </dgm:presLayoutVars>
      </dgm:prSet>
      <dgm:spPr/>
    </dgm:pt>
    <dgm:pt modelId="{A38CA6EB-6D69-4878-9868-EAC893BE5A07}" type="pres">
      <dgm:prSet presAssocID="{06EB98C5-9921-4227-ADAF-FEED3E40ACEF}" presName="rootComposite1" presStyleCnt="0"/>
      <dgm:spPr/>
    </dgm:pt>
    <dgm:pt modelId="{5F5C85A6-137D-4467-8357-834CB0B4762A}" type="pres">
      <dgm:prSet presAssocID="{06EB98C5-9921-4227-ADAF-FEED3E40ACEF}" presName="rootText1" presStyleLbl="node0" presStyleIdx="0" presStyleCnt="1">
        <dgm:presLayoutVars>
          <dgm:chPref val="3"/>
        </dgm:presLayoutVars>
      </dgm:prSet>
      <dgm:spPr/>
    </dgm:pt>
    <dgm:pt modelId="{FBB2D001-2AE4-4725-B0B2-D80AFEE90434}" type="pres">
      <dgm:prSet presAssocID="{06EB98C5-9921-4227-ADAF-FEED3E40ACEF}" presName="rootConnector1" presStyleLbl="node1" presStyleIdx="0" presStyleCnt="0"/>
      <dgm:spPr/>
    </dgm:pt>
    <dgm:pt modelId="{AF3A4187-8013-491B-994E-CD13ACD5312F}" type="pres">
      <dgm:prSet presAssocID="{06EB98C5-9921-4227-ADAF-FEED3E40ACEF}" presName="hierChild2" presStyleCnt="0"/>
      <dgm:spPr/>
    </dgm:pt>
    <dgm:pt modelId="{DDF30147-49CC-40E7-AA13-5DED1B4542B6}" type="pres">
      <dgm:prSet presAssocID="{F1664A0F-4F86-45AA-8BF7-1C810DE86458}" presName="Name37" presStyleLbl="parChTrans1D2" presStyleIdx="0" presStyleCnt="2"/>
      <dgm:spPr/>
    </dgm:pt>
    <dgm:pt modelId="{2CFB0E45-B1E0-46C0-9F2F-8AC08A77BAD1}" type="pres">
      <dgm:prSet presAssocID="{982A5D14-2DAF-4983-9674-CAF5B3979B5B}" presName="hierRoot2" presStyleCnt="0">
        <dgm:presLayoutVars>
          <dgm:hierBranch val="init"/>
        </dgm:presLayoutVars>
      </dgm:prSet>
      <dgm:spPr/>
    </dgm:pt>
    <dgm:pt modelId="{98338240-11E3-43AE-AAA2-F3988A160C92}" type="pres">
      <dgm:prSet presAssocID="{982A5D14-2DAF-4983-9674-CAF5B3979B5B}" presName="rootComposite" presStyleCnt="0"/>
      <dgm:spPr/>
    </dgm:pt>
    <dgm:pt modelId="{0B179DF8-E528-4694-B83D-B424E4EE0FE7}" type="pres">
      <dgm:prSet presAssocID="{982A5D14-2DAF-4983-9674-CAF5B3979B5B}" presName="rootText" presStyleLbl="node2" presStyleIdx="0" presStyleCnt="2" custLinFactNeighborX="-88861" custLinFactNeighborY="-12777">
        <dgm:presLayoutVars>
          <dgm:chPref val="3"/>
        </dgm:presLayoutVars>
      </dgm:prSet>
      <dgm:spPr/>
    </dgm:pt>
    <dgm:pt modelId="{D2D43260-DE7A-419A-8569-26489EE77099}" type="pres">
      <dgm:prSet presAssocID="{982A5D14-2DAF-4983-9674-CAF5B3979B5B}" presName="rootConnector" presStyleLbl="node2" presStyleIdx="0" presStyleCnt="2"/>
      <dgm:spPr/>
    </dgm:pt>
    <dgm:pt modelId="{EB36E9C6-8E7D-4131-95C3-EDCE3CEA3073}" type="pres">
      <dgm:prSet presAssocID="{982A5D14-2DAF-4983-9674-CAF5B3979B5B}" presName="hierChild4" presStyleCnt="0"/>
      <dgm:spPr/>
    </dgm:pt>
    <dgm:pt modelId="{74793A27-D261-4BFD-96B3-48E3C56C7F4F}" type="pres">
      <dgm:prSet presAssocID="{A1498CB3-8E44-4BB3-B289-5AE7172EAE77}" presName="Name37" presStyleLbl="parChTrans1D3" presStyleIdx="0" presStyleCnt="4"/>
      <dgm:spPr/>
    </dgm:pt>
    <dgm:pt modelId="{3FEE78E1-69B4-4FC7-8E9B-0484E2F3E428}" type="pres">
      <dgm:prSet presAssocID="{DA7F120E-1B79-4D87-BCA9-7A260467182C}" presName="hierRoot2" presStyleCnt="0">
        <dgm:presLayoutVars>
          <dgm:hierBranch val="init"/>
        </dgm:presLayoutVars>
      </dgm:prSet>
      <dgm:spPr/>
    </dgm:pt>
    <dgm:pt modelId="{065F5CB8-F237-45F1-9812-29FD4FF8B456}" type="pres">
      <dgm:prSet presAssocID="{DA7F120E-1B79-4D87-BCA9-7A260467182C}" presName="rootComposite" presStyleCnt="0"/>
      <dgm:spPr/>
    </dgm:pt>
    <dgm:pt modelId="{63C27A10-B6AA-4CF9-AA5E-376A92E5F72B}" type="pres">
      <dgm:prSet presAssocID="{DA7F120E-1B79-4D87-BCA9-7A260467182C}" presName="rootText" presStyleLbl="node3" presStyleIdx="0" presStyleCnt="4" custLinFactNeighborX="-80729" custLinFactNeighborY="-3485">
        <dgm:presLayoutVars>
          <dgm:chPref val="3"/>
        </dgm:presLayoutVars>
      </dgm:prSet>
      <dgm:spPr/>
    </dgm:pt>
    <dgm:pt modelId="{BC55BB49-8C1B-4B89-84B7-490D4B9E7B3F}" type="pres">
      <dgm:prSet presAssocID="{DA7F120E-1B79-4D87-BCA9-7A260467182C}" presName="rootConnector" presStyleLbl="node3" presStyleIdx="0" presStyleCnt="4"/>
      <dgm:spPr/>
    </dgm:pt>
    <dgm:pt modelId="{3906FADC-5E1A-428C-8A51-7353FADAB205}" type="pres">
      <dgm:prSet presAssocID="{DA7F120E-1B79-4D87-BCA9-7A260467182C}" presName="hierChild4" presStyleCnt="0"/>
      <dgm:spPr/>
    </dgm:pt>
    <dgm:pt modelId="{14783F2B-CB81-48B0-9034-FD385090437D}" type="pres">
      <dgm:prSet presAssocID="{41A38954-1A71-4FE5-B4A7-B6EE22811A48}" presName="Name37" presStyleLbl="parChTrans1D4" presStyleIdx="0" presStyleCnt="6"/>
      <dgm:spPr/>
    </dgm:pt>
    <dgm:pt modelId="{D20EC0E0-5D2B-4742-BB7A-399B8DD6E05E}" type="pres">
      <dgm:prSet presAssocID="{DC87714E-EC48-45EE-BA20-5520A5C3EAD8}" presName="hierRoot2" presStyleCnt="0">
        <dgm:presLayoutVars>
          <dgm:hierBranch val="init"/>
        </dgm:presLayoutVars>
      </dgm:prSet>
      <dgm:spPr/>
    </dgm:pt>
    <dgm:pt modelId="{D6DFDC44-B8C4-4276-B57B-EEEF2A8739A3}" type="pres">
      <dgm:prSet presAssocID="{DC87714E-EC48-45EE-BA20-5520A5C3EAD8}" presName="rootComposite" presStyleCnt="0"/>
      <dgm:spPr/>
    </dgm:pt>
    <dgm:pt modelId="{B383C03E-8432-4235-B7FF-5F29C6EE943E}" type="pres">
      <dgm:prSet presAssocID="{DC87714E-EC48-45EE-BA20-5520A5C3EAD8}" presName="rootText" presStyleLbl="node4" presStyleIdx="0" presStyleCnt="6" custLinFactNeighborX="-68533" custLinFactNeighborY="2323">
        <dgm:presLayoutVars>
          <dgm:chPref val="3"/>
        </dgm:presLayoutVars>
      </dgm:prSet>
      <dgm:spPr/>
    </dgm:pt>
    <dgm:pt modelId="{B6EE8A88-B502-4167-9471-02D6CABFFE5A}" type="pres">
      <dgm:prSet presAssocID="{DC87714E-EC48-45EE-BA20-5520A5C3EAD8}" presName="rootConnector" presStyleLbl="node4" presStyleIdx="0" presStyleCnt="6"/>
      <dgm:spPr/>
    </dgm:pt>
    <dgm:pt modelId="{30829135-ED41-4990-A038-413F8389962A}" type="pres">
      <dgm:prSet presAssocID="{DC87714E-EC48-45EE-BA20-5520A5C3EAD8}" presName="hierChild4" presStyleCnt="0"/>
      <dgm:spPr/>
    </dgm:pt>
    <dgm:pt modelId="{B5F40D62-10C5-4511-83C0-5392212FCD0A}" type="pres">
      <dgm:prSet presAssocID="{DC87714E-EC48-45EE-BA20-5520A5C3EAD8}" presName="hierChild5" presStyleCnt="0"/>
      <dgm:spPr/>
    </dgm:pt>
    <dgm:pt modelId="{58ECCDB2-E6E8-44BC-AC8F-6A3A40C6F540}" type="pres">
      <dgm:prSet presAssocID="{9C588EF3-A75E-4D77-A96F-BF528889D847}" presName="Name37" presStyleLbl="parChTrans1D4" presStyleIdx="1" presStyleCnt="6"/>
      <dgm:spPr/>
    </dgm:pt>
    <dgm:pt modelId="{7DA96E35-6C7B-4A14-9F65-B7F57BE0A7FA}" type="pres">
      <dgm:prSet presAssocID="{F6FE78D5-62AE-414D-8ABD-98E77CE199A1}" presName="hierRoot2" presStyleCnt="0">
        <dgm:presLayoutVars>
          <dgm:hierBranch val="init"/>
        </dgm:presLayoutVars>
      </dgm:prSet>
      <dgm:spPr/>
    </dgm:pt>
    <dgm:pt modelId="{975B9CD3-1E35-481C-98A5-BF74BA025763}" type="pres">
      <dgm:prSet presAssocID="{F6FE78D5-62AE-414D-8ABD-98E77CE199A1}" presName="rootComposite" presStyleCnt="0"/>
      <dgm:spPr/>
    </dgm:pt>
    <dgm:pt modelId="{AAF8EAE9-D82F-4FE8-B400-3B3D7FF97708}" type="pres">
      <dgm:prSet presAssocID="{F6FE78D5-62AE-414D-8ABD-98E77CE199A1}" presName="rootText" presStyleLbl="node4" presStyleIdx="1" presStyleCnt="6" custLinFactNeighborX="-66790" custLinFactNeighborY="-10454">
        <dgm:presLayoutVars>
          <dgm:chPref val="3"/>
        </dgm:presLayoutVars>
      </dgm:prSet>
      <dgm:spPr/>
    </dgm:pt>
    <dgm:pt modelId="{85F81321-7737-4336-83F7-00160774E9EC}" type="pres">
      <dgm:prSet presAssocID="{F6FE78D5-62AE-414D-8ABD-98E77CE199A1}" presName="rootConnector" presStyleLbl="node4" presStyleIdx="1" presStyleCnt="6"/>
      <dgm:spPr/>
    </dgm:pt>
    <dgm:pt modelId="{C0741359-8379-4E2D-8B27-D9151BB0E579}" type="pres">
      <dgm:prSet presAssocID="{F6FE78D5-62AE-414D-8ABD-98E77CE199A1}" presName="hierChild4" presStyleCnt="0"/>
      <dgm:spPr/>
    </dgm:pt>
    <dgm:pt modelId="{E5A6FAF7-0732-478D-9599-1F8F7E394B36}" type="pres">
      <dgm:prSet presAssocID="{F6FE78D5-62AE-414D-8ABD-98E77CE199A1}" presName="hierChild5" presStyleCnt="0"/>
      <dgm:spPr/>
    </dgm:pt>
    <dgm:pt modelId="{606B9009-9C21-428E-B50D-564C928F5E85}" type="pres">
      <dgm:prSet presAssocID="{C29B7887-FEB2-4A7C-A519-8175A7907B45}" presName="Name37" presStyleLbl="parChTrans1D4" presStyleIdx="2" presStyleCnt="6"/>
      <dgm:spPr/>
    </dgm:pt>
    <dgm:pt modelId="{E291D6D2-76B9-44D9-81C4-ED0127F3365C}" type="pres">
      <dgm:prSet presAssocID="{AC975B00-5552-4FB7-A2CB-157CE057B71E}" presName="hierRoot2" presStyleCnt="0">
        <dgm:presLayoutVars>
          <dgm:hierBranch val="init"/>
        </dgm:presLayoutVars>
      </dgm:prSet>
      <dgm:spPr/>
    </dgm:pt>
    <dgm:pt modelId="{B8024D98-3BBF-4934-B76E-10A1D31CFEAB}" type="pres">
      <dgm:prSet presAssocID="{AC975B00-5552-4FB7-A2CB-157CE057B71E}" presName="rootComposite" presStyleCnt="0"/>
      <dgm:spPr/>
    </dgm:pt>
    <dgm:pt modelId="{1154C8DE-AACB-47CD-8DD5-EA5E3E5E3F0B}" type="pres">
      <dgm:prSet presAssocID="{AC975B00-5552-4FB7-A2CB-157CE057B71E}" presName="rootText" presStyleLbl="node4" presStyleIdx="2" presStyleCnt="6" custLinFactNeighborX="-67952" custLinFactNeighborY="-29039">
        <dgm:presLayoutVars>
          <dgm:chPref val="3"/>
        </dgm:presLayoutVars>
      </dgm:prSet>
      <dgm:spPr/>
    </dgm:pt>
    <dgm:pt modelId="{7F515302-572C-4F2B-8DB5-EB781C1A7C44}" type="pres">
      <dgm:prSet presAssocID="{AC975B00-5552-4FB7-A2CB-157CE057B71E}" presName="rootConnector" presStyleLbl="node4" presStyleIdx="2" presStyleCnt="6"/>
      <dgm:spPr/>
    </dgm:pt>
    <dgm:pt modelId="{2993723D-3447-4525-9F00-0A9A043F9895}" type="pres">
      <dgm:prSet presAssocID="{AC975B00-5552-4FB7-A2CB-157CE057B71E}" presName="hierChild4" presStyleCnt="0"/>
      <dgm:spPr/>
    </dgm:pt>
    <dgm:pt modelId="{158A7D74-0AD8-4187-8F18-5D976C86E8BD}" type="pres">
      <dgm:prSet presAssocID="{AC975B00-5552-4FB7-A2CB-157CE057B71E}" presName="hierChild5" presStyleCnt="0"/>
      <dgm:spPr/>
    </dgm:pt>
    <dgm:pt modelId="{F6DB868F-BD00-44BA-80FD-DE3036D5E94A}" type="pres">
      <dgm:prSet presAssocID="{DA7F120E-1B79-4D87-BCA9-7A260467182C}" presName="hierChild5" presStyleCnt="0"/>
      <dgm:spPr/>
    </dgm:pt>
    <dgm:pt modelId="{2D7323DB-370F-478D-AFCD-38B2CF0D7B5F}" type="pres">
      <dgm:prSet presAssocID="{F93F11CC-DB87-4F06-BB2E-979C11408EA5}" presName="Name37" presStyleLbl="parChTrans1D3" presStyleIdx="1" presStyleCnt="4"/>
      <dgm:spPr/>
    </dgm:pt>
    <dgm:pt modelId="{5D014F71-5F74-4372-BA50-9DFEA00F35FF}" type="pres">
      <dgm:prSet presAssocID="{DAD45E33-77D5-4596-BEBF-8C26144ECA4C}" presName="hierRoot2" presStyleCnt="0">
        <dgm:presLayoutVars>
          <dgm:hierBranch val="init"/>
        </dgm:presLayoutVars>
      </dgm:prSet>
      <dgm:spPr/>
    </dgm:pt>
    <dgm:pt modelId="{BC9ACE6D-D4B4-4271-93B7-4AB9D0E279B4}" type="pres">
      <dgm:prSet presAssocID="{DAD45E33-77D5-4596-BEBF-8C26144ECA4C}" presName="rootComposite" presStyleCnt="0"/>
      <dgm:spPr/>
    </dgm:pt>
    <dgm:pt modelId="{3FA67CCC-5BC2-457B-872B-888D4EB1C379}" type="pres">
      <dgm:prSet presAssocID="{DAD45E33-77D5-4596-BEBF-8C26144ECA4C}" presName="rootText" presStyleLbl="node3" presStyleIdx="1" presStyleCnt="4" custLinFactNeighborX="-63887">
        <dgm:presLayoutVars>
          <dgm:chPref val="3"/>
        </dgm:presLayoutVars>
      </dgm:prSet>
      <dgm:spPr/>
    </dgm:pt>
    <dgm:pt modelId="{E3306E1C-F0C5-42D6-A095-905F64E9B84F}" type="pres">
      <dgm:prSet presAssocID="{DAD45E33-77D5-4596-BEBF-8C26144ECA4C}" presName="rootConnector" presStyleLbl="node3" presStyleIdx="1" presStyleCnt="4"/>
      <dgm:spPr/>
    </dgm:pt>
    <dgm:pt modelId="{721254ED-BBD1-47BF-BE2C-3FD413827A48}" type="pres">
      <dgm:prSet presAssocID="{DAD45E33-77D5-4596-BEBF-8C26144ECA4C}" presName="hierChild4" presStyleCnt="0"/>
      <dgm:spPr/>
    </dgm:pt>
    <dgm:pt modelId="{A7245FD5-6516-4B89-AC70-1315552202AD}" type="pres">
      <dgm:prSet presAssocID="{DAD45E33-77D5-4596-BEBF-8C26144ECA4C}" presName="hierChild5" presStyleCnt="0"/>
      <dgm:spPr/>
    </dgm:pt>
    <dgm:pt modelId="{1324DB0A-B07B-4A3D-A96B-344E90E68797}" type="pres">
      <dgm:prSet presAssocID="{982A5D14-2DAF-4983-9674-CAF5B3979B5B}" presName="hierChild5" presStyleCnt="0"/>
      <dgm:spPr/>
    </dgm:pt>
    <dgm:pt modelId="{6BA397D8-6F27-4A18-8CD8-B11999A28E0E}" type="pres">
      <dgm:prSet presAssocID="{074C30E2-C069-4DA9-A76A-51F064B651DA}" presName="Name37" presStyleLbl="parChTrans1D2" presStyleIdx="1" presStyleCnt="2"/>
      <dgm:spPr/>
    </dgm:pt>
    <dgm:pt modelId="{F68888EC-EE12-4F67-9721-EBD5594A110A}" type="pres">
      <dgm:prSet presAssocID="{7A05B85F-860E-464B-8B63-9B55D479345A}" presName="hierRoot2" presStyleCnt="0">
        <dgm:presLayoutVars>
          <dgm:hierBranch val="init"/>
        </dgm:presLayoutVars>
      </dgm:prSet>
      <dgm:spPr/>
    </dgm:pt>
    <dgm:pt modelId="{3DE7E077-861F-4EEC-AE2A-53055AE69244}" type="pres">
      <dgm:prSet presAssocID="{7A05B85F-860E-464B-8B63-9B55D479345A}" presName="rootComposite" presStyleCnt="0"/>
      <dgm:spPr/>
    </dgm:pt>
    <dgm:pt modelId="{4755F799-8550-4326-91B3-EAAA9168C68B}" type="pres">
      <dgm:prSet presAssocID="{7A05B85F-860E-464B-8B63-9B55D479345A}" presName="rootText" presStyleLbl="node2" presStyleIdx="1" presStyleCnt="2">
        <dgm:presLayoutVars>
          <dgm:chPref val="3"/>
        </dgm:presLayoutVars>
      </dgm:prSet>
      <dgm:spPr/>
    </dgm:pt>
    <dgm:pt modelId="{A0414227-9A7A-4418-A99E-8F1CB6EC9569}" type="pres">
      <dgm:prSet presAssocID="{7A05B85F-860E-464B-8B63-9B55D479345A}" presName="rootConnector" presStyleLbl="node2" presStyleIdx="1" presStyleCnt="2"/>
      <dgm:spPr/>
    </dgm:pt>
    <dgm:pt modelId="{C581FB4D-EED9-4874-8643-3D49346C3936}" type="pres">
      <dgm:prSet presAssocID="{7A05B85F-860E-464B-8B63-9B55D479345A}" presName="hierChild4" presStyleCnt="0"/>
      <dgm:spPr/>
    </dgm:pt>
    <dgm:pt modelId="{4AF71766-6622-469F-82D8-20A321D17E0C}" type="pres">
      <dgm:prSet presAssocID="{4B7D647A-35BE-4260-8E10-4C45C040591B}" presName="Name37" presStyleLbl="parChTrans1D3" presStyleIdx="2" presStyleCnt="4"/>
      <dgm:spPr/>
    </dgm:pt>
    <dgm:pt modelId="{9D18910E-2EF4-4285-AE90-AE95C85FC50A}" type="pres">
      <dgm:prSet presAssocID="{0E9FB2C6-7755-4369-AB9E-BBA80BD5D2C4}" presName="hierRoot2" presStyleCnt="0">
        <dgm:presLayoutVars>
          <dgm:hierBranch val="init"/>
        </dgm:presLayoutVars>
      </dgm:prSet>
      <dgm:spPr/>
    </dgm:pt>
    <dgm:pt modelId="{7F8C1FD8-877F-4276-AB29-A9A98BCDDA3A}" type="pres">
      <dgm:prSet presAssocID="{0E9FB2C6-7755-4369-AB9E-BBA80BD5D2C4}" presName="rootComposite" presStyleCnt="0"/>
      <dgm:spPr/>
    </dgm:pt>
    <dgm:pt modelId="{D673E963-707E-4AB1-B494-2E7D9FD7666B}" type="pres">
      <dgm:prSet presAssocID="{0E9FB2C6-7755-4369-AB9E-BBA80BD5D2C4}" presName="rootText" presStyleLbl="node3" presStyleIdx="2" presStyleCnt="4" custLinFactNeighborX="-16262" custLinFactNeighborY="-2323">
        <dgm:presLayoutVars>
          <dgm:chPref val="3"/>
        </dgm:presLayoutVars>
      </dgm:prSet>
      <dgm:spPr/>
    </dgm:pt>
    <dgm:pt modelId="{B2588295-129A-4D84-80A4-28F62BC6F615}" type="pres">
      <dgm:prSet presAssocID="{0E9FB2C6-7755-4369-AB9E-BBA80BD5D2C4}" presName="rootConnector" presStyleLbl="node3" presStyleIdx="2" presStyleCnt="4"/>
      <dgm:spPr/>
    </dgm:pt>
    <dgm:pt modelId="{748A3974-E00F-4C2A-957C-151BAFE0CB1F}" type="pres">
      <dgm:prSet presAssocID="{0E9FB2C6-7755-4369-AB9E-BBA80BD5D2C4}" presName="hierChild4" presStyleCnt="0"/>
      <dgm:spPr/>
    </dgm:pt>
    <dgm:pt modelId="{4C97BCBA-9847-400B-B2AC-5A44B0F4319F}" type="pres">
      <dgm:prSet presAssocID="{FB6D8794-84B4-4C0C-AE76-FE840C6BE064}" presName="Name37" presStyleLbl="parChTrans1D4" presStyleIdx="3" presStyleCnt="6"/>
      <dgm:spPr/>
    </dgm:pt>
    <dgm:pt modelId="{3D10B316-9687-45B7-A3B7-52CCC4D03738}" type="pres">
      <dgm:prSet presAssocID="{D3A1C4B0-4000-45A1-95FF-65207369129D}" presName="hierRoot2" presStyleCnt="0">
        <dgm:presLayoutVars>
          <dgm:hierBranch val="init"/>
        </dgm:presLayoutVars>
      </dgm:prSet>
      <dgm:spPr/>
    </dgm:pt>
    <dgm:pt modelId="{5F7B1A09-6566-4099-8A02-B4626DE90889}" type="pres">
      <dgm:prSet presAssocID="{D3A1C4B0-4000-45A1-95FF-65207369129D}" presName="rootComposite" presStyleCnt="0"/>
      <dgm:spPr/>
    </dgm:pt>
    <dgm:pt modelId="{F65D84C1-8D7E-43CA-8946-21128C362ED4}" type="pres">
      <dgm:prSet presAssocID="{D3A1C4B0-4000-45A1-95FF-65207369129D}" presName="rootText" presStyleLbl="node4" presStyleIdx="3" presStyleCnt="6" custLinFactNeighborX="-3253" custLinFactNeighborY="12777">
        <dgm:presLayoutVars>
          <dgm:chPref val="3"/>
        </dgm:presLayoutVars>
      </dgm:prSet>
      <dgm:spPr/>
    </dgm:pt>
    <dgm:pt modelId="{1EC47E48-E713-4C8F-8310-348D1D45B021}" type="pres">
      <dgm:prSet presAssocID="{D3A1C4B0-4000-45A1-95FF-65207369129D}" presName="rootConnector" presStyleLbl="node4" presStyleIdx="3" presStyleCnt="6"/>
      <dgm:spPr/>
    </dgm:pt>
    <dgm:pt modelId="{AE04957C-E300-41C2-B7FD-E94AD2F34197}" type="pres">
      <dgm:prSet presAssocID="{D3A1C4B0-4000-45A1-95FF-65207369129D}" presName="hierChild4" presStyleCnt="0"/>
      <dgm:spPr/>
    </dgm:pt>
    <dgm:pt modelId="{9E28B87F-2BF0-4A58-8F89-38DE4F1360CE}" type="pres">
      <dgm:prSet presAssocID="{D3A1C4B0-4000-45A1-95FF-65207369129D}" presName="hierChild5" presStyleCnt="0"/>
      <dgm:spPr/>
    </dgm:pt>
    <dgm:pt modelId="{AF4C37FC-386E-43D0-94B5-0D3CDCF56475}" type="pres">
      <dgm:prSet presAssocID="{0E9FB2C6-7755-4369-AB9E-BBA80BD5D2C4}" presName="hierChild5" presStyleCnt="0"/>
      <dgm:spPr/>
    </dgm:pt>
    <dgm:pt modelId="{75FE2A53-4DF2-4859-8197-300853C2A1B3}" type="pres">
      <dgm:prSet presAssocID="{B0D35CBC-EE66-42AB-839B-1E2AA866F015}" presName="Name37" presStyleLbl="parChTrans1D3" presStyleIdx="3" presStyleCnt="4"/>
      <dgm:spPr/>
    </dgm:pt>
    <dgm:pt modelId="{EBD65E22-F4A3-445E-AAF3-70396D70F3A0}" type="pres">
      <dgm:prSet presAssocID="{2A8FAB4C-61A5-4BA2-ACB0-AB5B2BD0CE19}" presName="hierRoot2" presStyleCnt="0">
        <dgm:presLayoutVars>
          <dgm:hierBranch val="init"/>
        </dgm:presLayoutVars>
      </dgm:prSet>
      <dgm:spPr/>
    </dgm:pt>
    <dgm:pt modelId="{D07E28B3-7B9E-4BA4-A1A2-03AE0F9EA1B3}" type="pres">
      <dgm:prSet presAssocID="{2A8FAB4C-61A5-4BA2-ACB0-AB5B2BD0CE19}" presName="rootComposite" presStyleCnt="0"/>
      <dgm:spPr/>
    </dgm:pt>
    <dgm:pt modelId="{45B8BE40-3C7F-456A-9965-FFAC56F57C9E}" type="pres">
      <dgm:prSet presAssocID="{2A8FAB4C-61A5-4BA2-ACB0-AB5B2BD0CE19}" presName="rootText" presStyleLbl="node3" presStyleIdx="3" presStyleCnt="4" custLinFactNeighborX="64467" custLinFactNeighborY="-2323">
        <dgm:presLayoutVars>
          <dgm:chPref val="3"/>
        </dgm:presLayoutVars>
      </dgm:prSet>
      <dgm:spPr/>
    </dgm:pt>
    <dgm:pt modelId="{3FF33736-31FC-4FA0-8FFC-9B2B4D37EEDA}" type="pres">
      <dgm:prSet presAssocID="{2A8FAB4C-61A5-4BA2-ACB0-AB5B2BD0CE19}" presName="rootConnector" presStyleLbl="node3" presStyleIdx="3" presStyleCnt="4"/>
      <dgm:spPr/>
    </dgm:pt>
    <dgm:pt modelId="{CC7340E0-8A35-441F-BFE2-6DEF015A8E75}" type="pres">
      <dgm:prSet presAssocID="{2A8FAB4C-61A5-4BA2-ACB0-AB5B2BD0CE19}" presName="hierChild4" presStyleCnt="0"/>
      <dgm:spPr/>
    </dgm:pt>
    <dgm:pt modelId="{5F1AA855-2225-474C-800E-F2AC7876B7B0}" type="pres">
      <dgm:prSet presAssocID="{814F83F1-40E3-4B3B-B118-C5429124C787}" presName="Name37" presStyleLbl="parChTrans1D4" presStyleIdx="4" presStyleCnt="6"/>
      <dgm:spPr/>
    </dgm:pt>
    <dgm:pt modelId="{39AC1E5E-9EF8-491B-9660-2BC22C977125}" type="pres">
      <dgm:prSet presAssocID="{58D6153B-1E53-4E79-9032-D45DF303457B}" presName="hierRoot2" presStyleCnt="0">
        <dgm:presLayoutVars>
          <dgm:hierBranch val="init"/>
        </dgm:presLayoutVars>
      </dgm:prSet>
      <dgm:spPr/>
    </dgm:pt>
    <dgm:pt modelId="{A9639528-75ED-494C-874C-93DF959A9A63}" type="pres">
      <dgm:prSet presAssocID="{58D6153B-1E53-4E79-9032-D45DF303457B}" presName="rootComposite" presStyleCnt="0"/>
      <dgm:spPr/>
    </dgm:pt>
    <dgm:pt modelId="{54930EB7-D201-4B6D-949D-9951FED0D521}" type="pres">
      <dgm:prSet presAssocID="{58D6153B-1E53-4E79-9032-D45DF303457B}" presName="rootText" presStyleLbl="node4" presStyleIdx="4" presStyleCnt="6" custLinFactNeighborX="99315" custLinFactNeighborY="-4646">
        <dgm:presLayoutVars>
          <dgm:chPref val="3"/>
        </dgm:presLayoutVars>
      </dgm:prSet>
      <dgm:spPr/>
    </dgm:pt>
    <dgm:pt modelId="{090B53FC-C833-42BB-8DDE-DF5F62D9D639}" type="pres">
      <dgm:prSet presAssocID="{58D6153B-1E53-4E79-9032-D45DF303457B}" presName="rootConnector" presStyleLbl="node4" presStyleIdx="4" presStyleCnt="6"/>
      <dgm:spPr/>
    </dgm:pt>
    <dgm:pt modelId="{7E55DE33-161E-4F66-B4F0-AD27A864A20E}" type="pres">
      <dgm:prSet presAssocID="{58D6153B-1E53-4E79-9032-D45DF303457B}" presName="hierChild4" presStyleCnt="0"/>
      <dgm:spPr/>
    </dgm:pt>
    <dgm:pt modelId="{47503DE2-ECE3-4C3B-88CD-FFF513EF8E74}" type="pres">
      <dgm:prSet presAssocID="{58D6153B-1E53-4E79-9032-D45DF303457B}" presName="hierChild5" presStyleCnt="0"/>
      <dgm:spPr/>
    </dgm:pt>
    <dgm:pt modelId="{923E89D2-020D-4917-989B-15445FF1B584}" type="pres">
      <dgm:prSet presAssocID="{AEF1A197-195F-445F-A448-2D2A25DB242B}" presName="Name37" presStyleLbl="parChTrans1D4" presStyleIdx="5" presStyleCnt="6"/>
      <dgm:spPr/>
    </dgm:pt>
    <dgm:pt modelId="{F19EBC74-DBB8-4400-AFC2-019B1F8D86D7}" type="pres">
      <dgm:prSet presAssocID="{E455B216-2E85-4AF1-9BEC-AF3285ED7561}" presName="hierRoot2" presStyleCnt="0">
        <dgm:presLayoutVars>
          <dgm:hierBranch val="init"/>
        </dgm:presLayoutVars>
      </dgm:prSet>
      <dgm:spPr/>
    </dgm:pt>
    <dgm:pt modelId="{CDC1D03C-C265-45AC-9682-032B64AD9380}" type="pres">
      <dgm:prSet presAssocID="{E455B216-2E85-4AF1-9BEC-AF3285ED7561}" presName="rootComposite" presStyleCnt="0"/>
      <dgm:spPr/>
    </dgm:pt>
    <dgm:pt modelId="{28AA33C4-18FC-4153-B9E9-AD0F9EBF90AF}" type="pres">
      <dgm:prSet presAssocID="{E455B216-2E85-4AF1-9BEC-AF3285ED7561}" presName="rootText" presStyleLbl="node4" presStyleIdx="5" presStyleCnt="6" custLinFactNeighborX="99315" custLinFactNeighborY="9293">
        <dgm:presLayoutVars>
          <dgm:chPref val="3"/>
        </dgm:presLayoutVars>
      </dgm:prSet>
      <dgm:spPr/>
    </dgm:pt>
    <dgm:pt modelId="{94829AD3-CF38-4408-9701-DC46809590AE}" type="pres">
      <dgm:prSet presAssocID="{E455B216-2E85-4AF1-9BEC-AF3285ED7561}" presName="rootConnector" presStyleLbl="node4" presStyleIdx="5" presStyleCnt="6"/>
      <dgm:spPr/>
    </dgm:pt>
    <dgm:pt modelId="{9A960DC3-3F67-40A5-96B9-8C422FE3C7E0}" type="pres">
      <dgm:prSet presAssocID="{E455B216-2E85-4AF1-9BEC-AF3285ED7561}" presName="hierChild4" presStyleCnt="0"/>
      <dgm:spPr/>
    </dgm:pt>
    <dgm:pt modelId="{E554BD9B-1B14-4D84-A954-C05A94DB2B9F}" type="pres">
      <dgm:prSet presAssocID="{E455B216-2E85-4AF1-9BEC-AF3285ED7561}" presName="hierChild5" presStyleCnt="0"/>
      <dgm:spPr/>
    </dgm:pt>
    <dgm:pt modelId="{887424A7-0ADB-4F4E-AE88-87F7B38A3312}" type="pres">
      <dgm:prSet presAssocID="{2A8FAB4C-61A5-4BA2-ACB0-AB5B2BD0CE19}" presName="hierChild5" presStyleCnt="0"/>
      <dgm:spPr/>
    </dgm:pt>
    <dgm:pt modelId="{6D70716B-9AC5-49B1-9DDC-26B97E26F2FC}" type="pres">
      <dgm:prSet presAssocID="{7A05B85F-860E-464B-8B63-9B55D479345A}" presName="hierChild5" presStyleCnt="0"/>
      <dgm:spPr/>
    </dgm:pt>
    <dgm:pt modelId="{BB847D0F-D35B-4FC9-B716-AC66F5B511C9}" type="pres">
      <dgm:prSet presAssocID="{06EB98C5-9921-4227-ADAF-FEED3E40ACEF}" presName="hierChild3" presStyleCnt="0"/>
      <dgm:spPr/>
    </dgm:pt>
  </dgm:ptLst>
  <dgm:cxnLst>
    <dgm:cxn modelId="{0A182F01-13C8-4A38-A107-723B8B336E8C}" type="presOf" srcId="{DC87714E-EC48-45EE-BA20-5520A5C3EAD8}" destId="{B6EE8A88-B502-4167-9471-02D6CABFFE5A}" srcOrd="1" destOrd="0" presId="urn:microsoft.com/office/officeart/2005/8/layout/orgChart1"/>
    <dgm:cxn modelId="{4B589917-93ED-4B01-8A37-E9A31522DD9B}" srcId="{DA7F120E-1B79-4D87-BCA9-7A260467182C}" destId="{AC975B00-5552-4FB7-A2CB-157CE057B71E}" srcOrd="2" destOrd="0" parTransId="{C29B7887-FEB2-4A7C-A519-8175A7907B45}" sibTransId="{E68887FB-D3E3-40BF-B56C-B79733F1ACFA}"/>
    <dgm:cxn modelId="{F7B9CC20-390A-4CED-81F9-FE2CFC826449}" type="presOf" srcId="{D3A1C4B0-4000-45A1-95FF-65207369129D}" destId="{1EC47E48-E713-4C8F-8310-348D1D45B021}" srcOrd="1" destOrd="0" presId="urn:microsoft.com/office/officeart/2005/8/layout/orgChart1"/>
    <dgm:cxn modelId="{56C2C725-A939-49FB-BBB8-E231B8637B1B}" type="presOf" srcId="{F1664A0F-4F86-45AA-8BF7-1C810DE86458}" destId="{DDF30147-49CC-40E7-AA13-5DED1B4542B6}" srcOrd="0" destOrd="0" presId="urn:microsoft.com/office/officeart/2005/8/layout/orgChart1"/>
    <dgm:cxn modelId="{138E9726-18DD-4421-AB74-507D132F6652}" type="presOf" srcId="{E455B216-2E85-4AF1-9BEC-AF3285ED7561}" destId="{94829AD3-CF38-4408-9701-DC46809590AE}" srcOrd="1" destOrd="0" presId="urn:microsoft.com/office/officeart/2005/8/layout/orgChart1"/>
    <dgm:cxn modelId="{C431292F-7F24-47D3-9D2A-D98129E64910}" type="presOf" srcId="{41A38954-1A71-4FE5-B4A7-B6EE22811A48}" destId="{14783F2B-CB81-48B0-9034-FD385090437D}" srcOrd="0" destOrd="0" presId="urn:microsoft.com/office/officeart/2005/8/layout/orgChart1"/>
    <dgm:cxn modelId="{23D8D52F-EFE9-4ACC-8978-3B6244FFDAD3}" type="presOf" srcId="{F6FE78D5-62AE-414D-8ABD-98E77CE199A1}" destId="{AAF8EAE9-D82F-4FE8-B400-3B3D7FF97708}" srcOrd="0" destOrd="0" presId="urn:microsoft.com/office/officeart/2005/8/layout/orgChart1"/>
    <dgm:cxn modelId="{20D7A731-E70F-48CF-BAF7-B10BDA091582}" type="presOf" srcId="{DC87714E-EC48-45EE-BA20-5520A5C3EAD8}" destId="{B383C03E-8432-4235-B7FF-5F29C6EE943E}" srcOrd="0" destOrd="0" presId="urn:microsoft.com/office/officeart/2005/8/layout/orgChart1"/>
    <dgm:cxn modelId="{C2D91732-09EF-4A31-B10F-48552E03814E}" type="presOf" srcId="{58D6153B-1E53-4E79-9032-D45DF303457B}" destId="{090B53FC-C833-42BB-8DDE-DF5F62D9D639}" srcOrd="1" destOrd="0" presId="urn:microsoft.com/office/officeart/2005/8/layout/orgChart1"/>
    <dgm:cxn modelId="{449EC032-DC2D-4DEC-B4EB-2394CA251BAC}" type="presOf" srcId="{AC975B00-5552-4FB7-A2CB-157CE057B71E}" destId="{1154C8DE-AACB-47CD-8DD5-EA5E3E5E3F0B}" srcOrd="0" destOrd="0" presId="urn:microsoft.com/office/officeart/2005/8/layout/orgChart1"/>
    <dgm:cxn modelId="{63B3B438-7A5E-4798-929C-A6E52E2E66BA}" srcId="{DA7F120E-1B79-4D87-BCA9-7A260467182C}" destId="{F6FE78D5-62AE-414D-8ABD-98E77CE199A1}" srcOrd="1" destOrd="0" parTransId="{9C588EF3-A75E-4D77-A96F-BF528889D847}" sibTransId="{ED2E73C5-0C1B-4E8A-9131-784D477F4C45}"/>
    <dgm:cxn modelId="{164A613A-5A9A-450C-BE3B-0C7D7B4E8885}" srcId="{0E9FB2C6-7755-4369-AB9E-BBA80BD5D2C4}" destId="{D3A1C4B0-4000-45A1-95FF-65207369129D}" srcOrd="0" destOrd="0" parTransId="{FB6D8794-84B4-4C0C-AE76-FE840C6BE064}" sibTransId="{4AC33A8D-293F-4D3A-90ED-1A623991B3C7}"/>
    <dgm:cxn modelId="{2427263C-C93C-4092-B491-F3731C4D127E}" type="presOf" srcId="{0E9FB2C6-7755-4369-AB9E-BBA80BD5D2C4}" destId="{B2588295-129A-4D84-80A4-28F62BC6F615}" srcOrd="1" destOrd="0" presId="urn:microsoft.com/office/officeart/2005/8/layout/orgChart1"/>
    <dgm:cxn modelId="{4AE0203D-5353-4177-8577-09655E5B8E1F}" type="presOf" srcId="{DA7F120E-1B79-4D87-BCA9-7A260467182C}" destId="{BC55BB49-8C1B-4B89-84B7-490D4B9E7B3F}" srcOrd="1" destOrd="0" presId="urn:microsoft.com/office/officeart/2005/8/layout/orgChart1"/>
    <dgm:cxn modelId="{7882D640-A01D-4C8B-A7F9-EF02A73E7AA3}" type="presOf" srcId="{074C30E2-C069-4DA9-A76A-51F064B651DA}" destId="{6BA397D8-6F27-4A18-8CD8-B11999A28E0E}" srcOrd="0" destOrd="0" presId="urn:microsoft.com/office/officeart/2005/8/layout/orgChart1"/>
    <dgm:cxn modelId="{3B08EA41-93F9-49ED-A983-09A1E9A8A60D}" type="presOf" srcId="{313F850A-2E36-4380-856F-D23225A88A16}" destId="{BFAE9114-AF89-4F03-9D01-D90B347F0F92}" srcOrd="0" destOrd="0" presId="urn:microsoft.com/office/officeart/2005/8/layout/orgChart1"/>
    <dgm:cxn modelId="{24286345-EAC4-4EA4-86AA-C4CADCD6BB13}" type="presOf" srcId="{06EB98C5-9921-4227-ADAF-FEED3E40ACEF}" destId="{5F5C85A6-137D-4467-8357-834CB0B4762A}" srcOrd="0" destOrd="0" presId="urn:microsoft.com/office/officeart/2005/8/layout/orgChart1"/>
    <dgm:cxn modelId="{AB31E948-361C-49B3-A64C-9A24AD5B8E8C}" type="presOf" srcId="{814F83F1-40E3-4B3B-B118-C5429124C787}" destId="{5F1AA855-2225-474C-800E-F2AC7876B7B0}" srcOrd="0" destOrd="0" presId="urn:microsoft.com/office/officeart/2005/8/layout/orgChart1"/>
    <dgm:cxn modelId="{A433D354-2175-470F-83EB-872980928779}" srcId="{982A5D14-2DAF-4983-9674-CAF5B3979B5B}" destId="{DAD45E33-77D5-4596-BEBF-8C26144ECA4C}" srcOrd="1" destOrd="0" parTransId="{F93F11CC-DB87-4F06-BB2E-979C11408EA5}" sibTransId="{4E4C928F-B97A-4782-8DEF-9634B4827CB3}"/>
    <dgm:cxn modelId="{E48E1D59-ABF2-445E-90B6-60196F460339}" type="presOf" srcId="{7A05B85F-860E-464B-8B63-9B55D479345A}" destId="{A0414227-9A7A-4418-A99E-8F1CB6EC9569}" srcOrd="1" destOrd="0" presId="urn:microsoft.com/office/officeart/2005/8/layout/orgChart1"/>
    <dgm:cxn modelId="{F2D2217D-E612-4F70-837C-C7F77C5B699C}" type="presOf" srcId="{B0D35CBC-EE66-42AB-839B-1E2AA866F015}" destId="{75FE2A53-4DF2-4859-8197-300853C2A1B3}" srcOrd="0" destOrd="0" presId="urn:microsoft.com/office/officeart/2005/8/layout/orgChart1"/>
    <dgm:cxn modelId="{CDFA767F-8E86-4A53-A7B8-0DE5C89E6964}" type="presOf" srcId="{DA7F120E-1B79-4D87-BCA9-7A260467182C}" destId="{63C27A10-B6AA-4CF9-AA5E-376A92E5F72B}" srcOrd="0" destOrd="0" presId="urn:microsoft.com/office/officeart/2005/8/layout/orgChart1"/>
    <dgm:cxn modelId="{5C481381-7FEE-467D-A9BF-C8136CCE6C86}" type="presOf" srcId="{982A5D14-2DAF-4983-9674-CAF5B3979B5B}" destId="{0B179DF8-E528-4694-B83D-B424E4EE0FE7}" srcOrd="0" destOrd="0" presId="urn:microsoft.com/office/officeart/2005/8/layout/orgChart1"/>
    <dgm:cxn modelId="{58C4FA83-039F-469D-814C-2BF2EE6D5267}" type="presOf" srcId="{2A8FAB4C-61A5-4BA2-ACB0-AB5B2BD0CE19}" destId="{3FF33736-31FC-4FA0-8FFC-9B2B4D37EEDA}" srcOrd="1" destOrd="0" presId="urn:microsoft.com/office/officeart/2005/8/layout/orgChart1"/>
    <dgm:cxn modelId="{6083C589-C05B-46B2-95C3-D3AC604AFAFD}" srcId="{DA7F120E-1B79-4D87-BCA9-7A260467182C}" destId="{DC87714E-EC48-45EE-BA20-5520A5C3EAD8}" srcOrd="0" destOrd="0" parTransId="{41A38954-1A71-4FE5-B4A7-B6EE22811A48}" sibTransId="{AEFE2B9B-30C5-4A67-94A0-C6CDE67B6733}"/>
    <dgm:cxn modelId="{0756B08C-5DFD-4AD5-9C22-52253436F6F1}" type="presOf" srcId="{2A8FAB4C-61A5-4BA2-ACB0-AB5B2BD0CE19}" destId="{45B8BE40-3C7F-456A-9965-FFAC56F57C9E}" srcOrd="0" destOrd="0" presId="urn:microsoft.com/office/officeart/2005/8/layout/orgChart1"/>
    <dgm:cxn modelId="{46B4008D-CED6-4D49-9789-634374E4B68D}" srcId="{7A05B85F-860E-464B-8B63-9B55D479345A}" destId="{2A8FAB4C-61A5-4BA2-ACB0-AB5B2BD0CE19}" srcOrd="1" destOrd="0" parTransId="{B0D35CBC-EE66-42AB-839B-1E2AA866F015}" sibTransId="{0F3A7F0F-9360-4831-91A1-20451EAFAA35}"/>
    <dgm:cxn modelId="{F8348B8F-EA0F-4762-9A5B-9E2681624AE7}" srcId="{06EB98C5-9921-4227-ADAF-FEED3E40ACEF}" destId="{982A5D14-2DAF-4983-9674-CAF5B3979B5B}" srcOrd="0" destOrd="0" parTransId="{F1664A0F-4F86-45AA-8BF7-1C810DE86458}" sibTransId="{03D8C7AD-8AAA-4E7E-8796-88A26646FD77}"/>
    <dgm:cxn modelId="{28BE1C91-1329-4EF1-970C-5AFD380DE4E1}" srcId="{313F850A-2E36-4380-856F-D23225A88A16}" destId="{06EB98C5-9921-4227-ADAF-FEED3E40ACEF}" srcOrd="0" destOrd="0" parTransId="{AD3D3C46-F799-4909-B89C-2882792390C0}" sibTransId="{3546AA52-9369-4C96-B8E5-C2BA3DEDAEE2}"/>
    <dgm:cxn modelId="{B27DBD91-F772-450A-823E-36F43849EB6B}" type="presOf" srcId="{AC975B00-5552-4FB7-A2CB-157CE057B71E}" destId="{7F515302-572C-4F2B-8DB5-EB781C1A7C44}" srcOrd="1" destOrd="0" presId="urn:microsoft.com/office/officeart/2005/8/layout/orgChart1"/>
    <dgm:cxn modelId="{1B72A694-37D7-4801-A531-DFBCA515F5F9}" srcId="{7A05B85F-860E-464B-8B63-9B55D479345A}" destId="{0E9FB2C6-7755-4369-AB9E-BBA80BD5D2C4}" srcOrd="0" destOrd="0" parTransId="{4B7D647A-35BE-4260-8E10-4C45C040591B}" sibTransId="{DE1C208C-AD94-42E1-89D8-A08754A08FFE}"/>
    <dgm:cxn modelId="{2F6AF9A3-7D76-4A3C-BD7E-6D8F20E847DF}" type="presOf" srcId="{06EB98C5-9921-4227-ADAF-FEED3E40ACEF}" destId="{FBB2D001-2AE4-4725-B0B2-D80AFEE90434}" srcOrd="1" destOrd="0" presId="urn:microsoft.com/office/officeart/2005/8/layout/orgChart1"/>
    <dgm:cxn modelId="{3A3C11A5-DADF-4C9A-91B8-D2320598E8A2}" type="presOf" srcId="{F93F11CC-DB87-4F06-BB2E-979C11408EA5}" destId="{2D7323DB-370F-478D-AFCD-38B2CF0D7B5F}" srcOrd="0" destOrd="0" presId="urn:microsoft.com/office/officeart/2005/8/layout/orgChart1"/>
    <dgm:cxn modelId="{8F6E63A6-AB8B-4C4A-8024-29FA67439136}" type="presOf" srcId="{FB6D8794-84B4-4C0C-AE76-FE840C6BE064}" destId="{4C97BCBA-9847-400B-B2AC-5A44B0F4319F}" srcOrd="0" destOrd="0" presId="urn:microsoft.com/office/officeart/2005/8/layout/orgChart1"/>
    <dgm:cxn modelId="{2B6742A9-DD90-4609-AC33-24E9866A5FE0}" srcId="{06EB98C5-9921-4227-ADAF-FEED3E40ACEF}" destId="{7A05B85F-860E-464B-8B63-9B55D479345A}" srcOrd="1" destOrd="0" parTransId="{074C30E2-C069-4DA9-A76A-51F064B651DA}" sibTransId="{AEF194DE-76F6-444F-9FFE-5C2039DF29A0}"/>
    <dgm:cxn modelId="{845704B7-BB8C-4F94-96A2-E12660D2FD51}" type="presOf" srcId="{AEF1A197-195F-445F-A448-2D2A25DB242B}" destId="{923E89D2-020D-4917-989B-15445FF1B584}" srcOrd="0" destOrd="0" presId="urn:microsoft.com/office/officeart/2005/8/layout/orgChart1"/>
    <dgm:cxn modelId="{797F86BB-4EB3-41FB-87FE-27F134F5E0EC}" srcId="{2A8FAB4C-61A5-4BA2-ACB0-AB5B2BD0CE19}" destId="{E455B216-2E85-4AF1-9BEC-AF3285ED7561}" srcOrd="1" destOrd="0" parTransId="{AEF1A197-195F-445F-A448-2D2A25DB242B}" sibTransId="{AF17C00B-D074-4EC4-B8B7-4613377FF1A9}"/>
    <dgm:cxn modelId="{77C1C7C0-D135-41C4-B941-FC0DADB5E08D}" type="presOf" srcId="{4B7D647A-35BE-4260-8E10-4C45C040591B}" destId="{4AF71766-6622-469F-82D8-20A321D17E0C}" srcOrd="0" destOrd="0" presId="urn:microsoft.com/office/officeart/2005/8/layout/orgChart1"/>
    <dgm:cxn modelId="{3168D1C2-A3B3-4783-94F1-CA59A3225364}" type="presOf" srcId="{A1498CB3-8E44-4BB3-B289-5AE7172EAE77}" destId="{74793A27-D261-4BFD-96B3-48E3C56C7F4F}" srcOrd="0" destOrd="0" presId="urn:microsoft.com/office/officeart/2005/8/layout/orgChart1"/>
    <dgm:cxn modelId="{F0355DC4-5FEC-4B78-B5B1-E8B7714B51FA}" type="presOf" srcId="{DAD45E33-77D5-4596-BEBF-8C26144ECA4C}" destId="{E3306E1C-F0C5-42D6-A095-905F64E9B84F}" srcOrd="1" destOrd="0" presId="urn:microsoft.com/office/officeart/2005/8/layout/orgChart1"/>
    <dgm:cxn modelId="{190488C7-2188-411C-B34A-BDB5DEDC6401}" srcId="{982A5D14-2DAF-4983-9674-CAF5B3979B5B}" destId="{DA7F120E-1B79-4D87-BCA9-7A260467182C}" srcOrd="0" destOrd="0" parTransId="{A1498CB3-8E44-4BB3-B289-5AE7172EAE77}" sibTransId="{41A7AB17-2627-4852-B064-5A86428E3F05}"/>
    <dgm:cxn modelId="{4121EFCF-546E-40AB-A7EB-13302146025E}" type="presOf" srcId="{7A05B85F-860E-464B-8B63-9B55D479345A}" destId="{4755F799-8550-4326-91B3-EAAA9168C68B}" srcOrd="0" destOrd="0" presId="urn:microsoft.com/office/officeart/2005/8/layout/orgChart1"/>
    <dgm:cxn modelId="{385856DF-B265-45AD-A508-745436EAB241}" type="presOf" srcId="{F6FE78D5-62AE-414D-8ABD-98E77CE199A1}" destId="{85F81321-7737-4336-83F7-00160774E9EC}" srcOrd="1" destOrd="0" presId="urn:microsoft.com/office/officeart/2005/8/layout/orgChart1"/>
    <dgm:cxn modelId="{77B289E0-19C3-43BE-B22F-9C08354857D9}" type="presOf" srcId="{982A5D14-2DAF-4983-9674-CAF5B3979B5B}" destId="{D2D43260-DE7A-419A-8569-26489EE77099}" srcOrd="1" destOrd="0" presId="urn:microsoft.com/office/officeart/2005/8/layout/orgChart1"/>
    <dgm:cxn modelId="{10D5DFE1-538B-4991-9809-C72E37C42488}" type="presOf" srcId="{9C588EF3-A75E-4D77-A96F-BF528889D847}" destId="{58ECCDB2-E6E8-44BC-AC8F-6A3A40C6F540}" srcOrd="0" destOrd="0" presId="urn:microsoft.com/office/officeart/2005/8/layout/orgChart1"/>
    <dgm:cxn modelId="{643F05E4-92E0-4F6B-8C4F-A761EF4B67F0}" type="presOf" srcId="{C29B7887-FEB2-4A7C-A519-8175A7907B45}" destId="{606B9009-9C21-428E-B50D-564C928F5E85}" srcOrd="0" destOrd="0" presId="urn:microsoft.com/office/officeart/2005/8/layout/orgChart1"/>
    <dgm:cxn modelId="{2609C1E4-E11B-4FC5-8081-5B471FE1972B}" type="presOf" srcId="{0E9FB2C6-7755-4369-AB9E-BBA80BD5D2C4}" destId="{D673E963-707E-4AB1-B494-2E7D9FD7666B}" srcOrd="0" destOrd="0" presId="urn:microsoft.com/office/officeart/2005/8/layout/orgChart1"/>
    <dgm:cxn modelId="{79CC8FF0-C503-456E-8F12-71826EA98F05}" type="presOf" srcId="{58D6153B-1E53-4E79-9032-D45DF303457B}" destId="{54930EB7-D201-4B6D-949D-9951FED0D521}" srcOrd="0" destOrd="0" presId="urn:microsoft.com/office/officeart/2005/8/layout/orgChart1"/>
    <dgm:cxn modelId="{2B4300F2-A0A1-4049-B7C8-6EE5B55D5193}" type="presOf" srcId="{DAD45E33-77D5-4596-BEBF-8C26144ECA4C}" destId="{3FA67CCC-5BC2-457B-872B-888D4EB1C379}" srcOrd="0" destOrd="0" presId="urn:microsoft.com/office/officeart/2005/8/layout/orgChart1"/>
    <dgm:cxn modelId="{A691BAF2-037F-48A0-841F-D13D6CE28595}" srcId="{2A8FAB4C-61A5-4BA2-ACB0-AB5B2BD0CE19}" destId="{58D6153B-1E53-4E79-9032-D45DF303457B}" srcOrd="0" destOrd="0" parTransId="{814F83F1-40E3-4B3B-B118-C5429124C787}" sibTransId="{3D143BEF-B87F-43FE-B8A5-8CAE2A90154C}"/>
    <dgm:cxn modelId="{9C9D23F8-BE57-430A-AC1A-6DF0A2CBDB98}" type="presOf" srcId="{D3A1C4B0-4000-45A1-95FF-65207369129D}" destId="{F65D84C1-8D7E-43CA-8946-21128C362ED4}" srcOrd="0" destOrd="0" presId="urn:microsoft.com/office/officeart/2005/8/layout/orgChart1"/>
    <dgm:cxn modelId="{C60D4CF9-2134-413A-BC8D-2E25DADF0140}" type="presOf" srcId="{E455B216-2E85-4AF1-9BEC-AF3285ED7561}" destId="{28AA33C4-18FC-4153-B9E9-AD0F9EBF90AF}" srcOrd="0" destOrd="0" presId="urn:microsoft.com/office/officeart/2005/8/layout/orgChart1"/>
    <dgm:cxn modelId="{02CF82D8-55ED-428D-9A72-B8C231525ED4}" type="presParOf" srcId="{BFAE9114-AF89-4F03-9D01-D90B347F0F92}" destId="{035E273A-EB7C-42A5-BE36-B5A42ED6CFA7}" srcOrd="0" destOrd="0" presId="urn:microsoft.com/office/officeart/2005/8/layout/orgChart1"/>
    <dgm:cxn modelId="{CDC3EEA7-AE6C-4715-B986-271F774110DC}" type="presParOf" srcId="{035E273A-EB7C-42A5-BE36-B5A42ED6CFA7}" destId="{A38CA6EB-6D69-4878-9868-EAC893BE5A07}" srcOrd="0" destOrd="0" presId="urn:microsoft.com/office/officeart/2005/8/layout/orgChart1"/>
    <dgm:cxn modelId="{621A1C1A-1322-4984-80F1-6D6050E9F663}" type="presParOf" srcId="{A38CA6EB-6D69-4878-9868-EAC893BE5A07}" destId="{5F5C85A6-137D-4467-8357-834CB0B4762A}" srcOrd="0" destOrd="0" presId="urn:microsoft.com/office/officeart/2005/8/layout/orgChart1"/>
    <dgm:cxn modelId="{8AD92023-3511-4D13-8BD2-EE5CB8D7208F}" type="presParOf" srcId="{A38CA6EB-6D69-4878-9868-EAC893BE5A07}" destId="{FBB2D001-2AE4-4725-B0B2-D80AFEE90434}" srcOrd="1" destOrd="0" presId="urn:microsoft.com/office/officeart/2005/8/layout/orgChart1"/>
    <dgm:cxn modelId="{434DF4C5-D222-4E8A-AAAA-CA99B9B24E4E}" type="presParOf" srcId="{035E273A-EB7C-42A5-BE36-B5A42ED6CFA7}" destId="{AF3A4187-8013-491B-994E-CD13ACD5312F}" srcOrd="1" destOrd="0" presId="urn:microsoft.com/office/officeart/2005/8/layout/orgChart1"/>
    <dgm:cxn modelId="{33DADB05-D29D-4FEB-BE9B-BD7245D8C7C9}" type="presParOf" srcId="{AF3A4187-8013-491B-994E-CD13ACD5312F}" destId="{DDF30147-49CC-40E7-AA13-5DED1B4542B6}" srcOrd="0" destOrd="0" presId="urn:microsoft.com/office/officeart/2005/8/layout/orgChart1"/>
    <dgm:cxn modelId="{15D20B35-E038-4567-8B79-C32006092E02}" type="presParOf" srcId="{AF3A4187-8013-491B-994E-CD13ACD5312F}" destId="{2CFB0E45-B1E0-46C0-9F2F-8AC08A77BAD1}" srcOrd="1" destOrd="0" presId="urn:microsoft.com/office/officeart/2005/8/layout/orgChart1"/>
    <dgm:cxn modelId="{46657365-F95B-4FC2-B984-BA3589D0C5ED}" type="presParOf" srcId="{2CFB0E45-B1E0-46C0-9F2F-8AC08A77BAD1}" destId="{98338240-11E3-43AE-AAA2-F3988A160C92}" srcOrd="0" destOrd="0" presId="urn:microsoft.com/office/officeart/2005/8/layout/orgChart1"/>
    <dgm:cxn modelId="{497D9A80-6CE6-4E45-94B5-F722AD69E8AD}" type="presParOf" srcId="{98338240-11E3-43AE-AAA2-F3988A160C92}" destId="{0B179DF8-E528-4694-B83D-B424E4EE0FE7}" srcOrd="0" destOrd="0" presId="urn:microsoft.com/office/officeart/2005/8/layout/orgChart1"/>
    <dgm:cxn modelId="{F50ADB2B-6B39-450C-9F5A-B0C3F20EBFEB}" type="presParOf" srcId="{98338240-11E3-43AE-AAA2-F3988A160C92}" destId="{D2D43260-DE7A-419A-8569-26489EE77099}" srcOrd="1" destOrd="0" presId="urn:microsoft.com/office/officeart/2005/8/layout/orgChart1"/>
    <dgm:cxn modelId="{38CC608A-759D-4A44-B602-B3DD4C0C2435}" type="presParOf" srcId="{2CFB0E45-B1E0-46C0-9F2F-8AC08A77BAD1}" destId="{EB36E9C6-8E7D-4131-95C3-EDCE3CEA3073}" srcOrd="1" destOrd="0" presId="urn:microsoft.com/office/officeart/2005/8/layout/orgChart1"/>
    <dgm:cxn modelId="{576AF29B-8ED8-47BA-A6B6-7D7EFC25485A}" type="presParOf" srcId="{EB36E9C6-8E7D-4131-95C3-EDCE3CEA3073}" destId="{74793A27-D261-4BFD-96B3-48E3C56C7F4F}" srcOrd="0" destOrd="0" presId="urn:microsoft.com/office/officeart/2005/8/layout/orgChart1"/>
    <dgm:cxn modelId="{57B83699-9602-4103-9160-92928B613CB6}" type="presParOf" srcId="{EB36E9C6-8E7D-4131-95C3-EDCE3CEA3073}" destId="{3FEE78E1-69B4-4FC7-8E9B-0484E2F3E428}" srcOrd="1" destOrd="0" presId="urn:microsoft.com/office/officeart/2005/8/layout/orgChart1"/>
    <dgm:cxn modelId="{CDCDA1BE-B9EF-45DB-9B0F-681BCAC8A791}" type="presParOf" srcId="{3FEE78E1-69B4-4FC7-8E9B-0484E2F3E428}" destId="{065F5CB8-F237-45F1-9812-29FD4FF8B456}" srcOrd="0" destOrd="0" presId="urn:microsoft.com/office/officeart/2005/8/layout/orgChart1"/>
    <dgm:cxn modelId="{FAE679E9-B457-42BE-9E98-8A6327276544}" type="presParOf" srcId="{065F5CB8-F237-45F1-9812-29FD4FF8B456}" destId="{63C27A10-B6AA-4CF9-AA5E-376A92E5F72B}" srcOrd="0" destOrd="0" presId="urn:microsoft.com/office/officeart/2005/8/layout/orgChart1"/>
    <dgm:cxn modelId="{E48D9D52-4A5E-4360-BAEE-883A49DDF6B0}" type="presParOf" srcId="{065F5CB8-F237-45F1-9812-29FD4FF8B456}" destId="{BC55BB49-8C1B-4B89-84B7-490D4B9E7B3F}" srcOrd="1" destOrd="0" presId="urn:microsoft.com/office/officeart/2005/8/layout/orgChart1"/>
    <dgm:cxn modelId="{6E636C1A-321F-4B1A-B19A-161276490EA2}" type="presParOf" srcId="{3FEE78E1-69B4-4FC7-8E9B-0484E2F3E428}" destId="{3906FADC-5E1A-428C-8A51-7353FADAB205}" srcOrd="1" destOrd="0" presId="urn:microsoft.com/office/officeart/2005/8/layout/orgChart1"/>
    <dgm:cxn modelId="{ACBEFF64-F7CE-4183-9F2F-6310DB11C340}" type="presParOf" srcId="{3906FADC-5E1A-428C-8A51-7353FADAB205}" destId="{14783F2B-CB81-48B0-9034-FD385090437D}" srcOrd="0" destOrd="0" presId="urn:microsoft.com/office/officeart/2005/8/layout/orgChart1"/>
    <dgm:cxn modelId="{5B297EA5-014F-4E2D-9C51-B8533B06CE8A}" type="presParOf" srcId="{3906FADC-5E1A-428C-8A51-7353FADAB205}" destId="{D20EC0E0-5D2B-4742-BB7A-399B8DD6E05E}" srcOrd="1" destOrd="0" presId="urn:microsoft.com/office/officeart/2005/8/layout/orgChart1"/>
    <dgm:cxn modelId="{4A366A11-1207-4847-904D-80CB86DBF5E6}" type="presParOf" srcId="{D20EC0E0-5D2B-4742-BB7A-399B8DD6E05E}" destId="{D6DFDC44-B8C4-4276-B57B-EEEF2A8739A3}" srcOrd="0" destOrd="0" presId="urn:microsoft.com/office/officeart/2005/8/layout/orgChart1"/>
    <dgm:cxn modelId="{3C7E6437-144B-46B6-B0D6-06D20022C653}" type="presParOf" srcId="{D6DFDC44-B8C4-4276-B57B-EEEF2A8739A3}" destId="{B383C03E-8432-4235-B7FF-5F29C6EE943E}" srcOrd="0" destOrd="0" presId="urn:microsoft.com/office/officeart/2005/8/layout/orgChart1"/>
    <dgm:cxn modelId="{75F4A072-DE36-4246-884E-7897AF490EA7}" type="presParOf" srcId="{D6DFDC44-B8C4-4276-B57B-EEEF2A8739A3}" destId="{B6EE8A88-B502-4167-9471-02D6CABFFE5A}" srcOrd="1" destOrd="0" presId="urn:microsoft.com/office/officeart/2005/8/layout/orgChart1"/>
    <dgm:cxn modelId="{E2590296-FDDA-4E75-AC67-6EC3ED5EBCC0}" type="presParOf" srcId="{D20EC0E0-5D2B-4742-BB7A-399B8DD6E05E}" destId="{30829135-ED41-4990-A038-413F8389962A}" srcOrd="1" destOrd="0" presId="urn:microsoft.com/office/officeart/2005/8/layout/orgChart1"/>
    <dgm:cxn modelId="{589275FB-F8B5-49CF-8E17-1DF41BBF362B}" type="presParOf" srcId="{D20EC0E0-5D2B-4742-BB7A-399B8DD6E05E}" destId="{B5F40D62-10C5-4511-83C0-5392212FCD0A}" srcOrd="2" destOrd="0" presId="urn:microsoft.com/office/officeart/2005/8/layout/orgChart1"/>
    <dgm:cxn modelId="{A4FD1FD1-16A2-475E-B506-38A1CB469092}" type="presParOf" srcId="{3906FADC-5E1A-428C-8A51-7353FADAB205}" destId="{58ECCDB2-E6E8-44BC-AC8F-6A3A40C6F540}" srcOrd="2" destOrd="0" presId="urn:microsoft.com/office/officeart/2005/8/layout/orgChart1"/>
    <dgm:cxn modelId="{C9216407-20B6-4836-9559-BA3BFB35577E}" type="presParOf" srcId="{3906FADC-5E1A-428C-8A51-7353FADAB205}" destId="{7DA96E35-6C7B-4A14-9F65-B7F57BE0A7FA}" srcOrd="3" destOrd="0" presId="urn:microsoft.com/office/officeart/2005/8/layout/orgChart1"/>
    <dgm:cxn modelId="{AFE35A31-97D0-4E05-933B-905FA3D6FADE}" type="presParOf" srcId="{7DA96E35-6C7B-4A14-9F65-B7F57BE0A7FA}" destId="{975B9CD3-1E35-481C-98A5-BF74BA025763}" srcOrd="0" destOrd="0" presId="urn:microsoft.com/office/officeart/2005/8/layout/orgChart1"/>
    <dgm:cxn modelId="{402978FA-15E9-483C-A532-0297D77057E2}" type="presParOf" srcId="{975B9CD3-1E35-481C-98A5-BF74BA025763}" destId="{AAF8EAE9-D82F-4FE8-B400-3B3D7FF97708}" srcOrd="0" destOrd="0" presId="urn:microsoft.com/office/officeart/2005/8/layout/orgChart1"/>
    <dgm:cxn modelId="{151B939A-5F66-4AFC-9024-9D1CFA639DBA}" type="presParOf" srcId="{975B9CD3-1E35-481C-98A5-BF74BA025763}" destId="{85F81321-7737-4336-83F7-00160774E9EC}" srcOrd="1" destOrd="0" presId="urn:microsoft.com/office/officeart/2005/8/layout/orgChart1"/>
    <dgm:cxn modelId="{074AE90F-A839-4FC7-9862-C17A4FA798BD}" type="presParOf" srcId="{7DA96E35-6C7B-4A14-9F65-B7F57BE0A7FA}" destId="{C0741359-8379-4E2D-8B27-D9151BB0E579}" srcOrd="1" destOrd="0" presId="urn:microsoft.com/office/officeart/2005/8/layout/orgChart1"/>
    <dgm:cxn modelId="{9F728BC3-917A-4098-AAB6-4DDC05F7ECF5}" type="presParOf" srcId="{7DA96E35-6C7B-4A14-9F65-B7F57BE0A7FA}" destId="{E5A6FAF7-0732-478D-9599-1F8F7E394B36}" srcOrd="2" destOrd="0" presId="urn:microsoft.com/office/officeart/2005/8/layout/orgChart1"/>
    <dgm:cxn modelId="{F8B5836E-FE8C-4015-81EB-40966457FD3D}" type="presParOf" srcId="{3906FADC-5E1A-428C-8A51-7353FADAB205}" destId="{606B9009-9C21-428E-B50D-564C928F5E85}" srcOrd="4" destOrd="0" presId="urn:microsoft.com/office/officeart/2005/8/layout/orgChart1"/>
    <dgm:cxn modelId="{6AF86FE8-D63D-40E8-B43F-93F848E5DA1B}" type="presParOf" srcId="{3906FADC-5E1A-428C-8A51-7353FADAB205}" destId="{E291D6D2-76B9-44D9-81C4-ED0127F3365C}" srcOrd="5" destOrd="0" presId="urn:microsoft.com/office/officeart/2005/8/layout/orgChart1"/>
    <dgm:cxn modelId="{96561880-A019-4C4F-A7D8-ACAE7D96AA74}" type="presParOf" srcId="{E291D6D2-76B9-44D9-81C4-ED0127F3365C}" destId="{B8024D98-3BBF-4934-B76E-10A1D31CFEAB}" srcOrd="0" destOrd="0" presId="urn:microsoft.com/office/officeart/2005/8/layout/orgChart1"/>
    <dgm:cxn modelId="{F5E50127-EA82-4ACF-B1E8-611F686D9C05}" type="presParOf" srcId="{B8024D98-3BBF-4934-B76E-10A1D31CFEAB}" destId="{1154C8DE-AACB-47CD-8DD5-EA5E3E5E3F0B}" srcOrd="0" destOrd="0" presId="urn:microsoft.com/office/officeart/2005/8/layout/orgChart1"/>
    <dgm:cxn modelId="{884BB6CF-AE1E-4E68-B651-73DBDAED7CA4}" type="presParOf" srcId="{B8024D98-3BBF-4934-B76E-10A1D31CFEAB}" destId="{7F515302-572C-4F2B-8DB5-EB781C1A7C44}" srcOrd="1" destOrd="0" presId="urn:microsoft.com/office/officeart/2005/8/layout/orgChart1"/>
    <dgm:cxn modelId="{5CB603B4-5A5A-48BC-A936-CDED76561AEA}" type="presParOf" srcId="{E291D6D2-76B9-44D9-81C4-ED0127F3365C}" destId="{2993723D-3447-4525-9F00-0A9A043F9895}" srcOrd="1" destOrd="0" presId="urn:microsoft.com/office/officeart/2005/8/layout/orgChart1"/>
    <dgm:cxn modelId="{695D6512-FF43-4425-B60D-6A9A74852B1E}" type="presParOf" srcId="{E291D6D2-76B9-44D9-81C4-ED0127F3365C}" destId="{158A7D74-0AD8-4187-8F18-5D976C86E8BD}" srcOrd="2" destOrd="0" presId="urn:microsoft.com/office/officeart/2005/8/layout/orgChart1"/>
    <dgm:cxn modelId="{991F4A22-6882-434A-883C-4065009EEEC2}" type="presParOf" srcId="{3FEE78E1-69B4-4FC7-8E9B-0484E2F3E428}" destId="{F6DB868F-BD00-44BA-80FD-DE3036D5E94A}" srcOrd="2" destOrd="0" presId="urn:microsoft.com/office/officeart/2005/8/layout/orgChart1"/>
    <dgm:cxn modelId="{757C934A-5580-4237-9996-68C775B5EDD7}" type="presParOf" srcId="{EB36E9C6-8E7D-4131-95C3-EDCE3CEA3073}" destId="{2D7323DB-370F-478D-AFCD-38B2CF0D7B5F}" srcOrd="2" destOrd="0" presId="urn:microsoft.com/office/officeart/2005/8/layout/orgChart1"/>
    <dgm:cxn modelId="{748085B6-308B-4FA4-8671-F1B81DD34B9C}" type="presParOf" srcId="{EB36E9C6-8E7D-4131-95C3-EDCE3CEA3073}" destId="{5D014F71-5F74-4372-BA50-9DFEA00F35FF}" srcOrd="3" destOrd="0" presId="urn:microsoft.com/office/officeart/2005/8/layout/orgChart1"/>
    <dgm:cxn modelId="{8B73081A-0328-42E7-BAEC-BAF426983B11}" type="presParOf" srcId="{5D014F71-5F74-4372-BA50-9DFEA00F35FF}" destId="{BC9ACE6D-D4B4-4271-93B7-4AB9D0E279B4}" srcOrd="0" destOrd="0" presId="urn:microsoft.com/office/officeart/2005/8/layout/orgChart1"/>
    <dgm:cxn modelId="{2EC17511-3653-4E4B-B114-EDBC689E0B08}" type="presParOf" srcId="{BC9ACE6D-D4B4-4271-93B7-4AB9D0E279B4}" destId="{3FA67CCC-5BC2-457B-872B-888D4EB1C379}" srcOrd="0" destOrd="0" presId="urn:microsoft.com/office/officeart/2005/8/layout/orgChart1"/>
    <dgm:cxn modelId="{A46E8437-4046-4FF8-8032-0C3EB13F93D3}" type="presParOf" srcId="{BC9ACE6D-D4B4-4271-93B7-4AB9D0E279B4}" destId="{E3306E1C-F0C5-42D6-A095-905F64E9B84F}" srcOrd="1" destOrd="0" presId="urn:microsoft.com/office/officeart/2005/8/layout/orgChart1"/>
    <dgm:cxn modelId="{C73752C1-DB0C-4770-8359-07905478F572}" type="presParOf" srcId="{5D014F71-5F74-4372-BA50-9DFEA00F35FF}" destId="{721254ED-BBD1-47BF-BE2C-3FD413827A48}" srcOrd="1" destOrd="0" presId="urn:microsoft.com/office/officeart/2005/8/layout/orgChart1"/>
    <dgm:cxn modelId="{ED1A967B-D39A-4B78-914D-BE2D36C94F61}" type="presParOf" srcId="{5D014F71-5F74-4372-BA50-9DFEA00F35FF}" destId="{A7245FD5-6516-4B89-AC70-1315552202AD}" srcOrd="2" destOrd="0" presId="urn:microsoft.com/office/officeart/2005/8/layout/orgChart1"/>
    <dgm:cxn modelId="{B3D0DE63-5BFF-450A-BE02-CA2362F88499}" type="presParOf" srcId="{2CFB0E45-B1E0-46C0-9F2F-8AC08A77BAD1}" destId="{1324DB0A-B07B-4A3D-A96B-344E90E68797}" srcOrd="2" destOrd="0" presId="urn:microsoft.com/office/officeart/2005/8/layout/orgChart1"/>
    <dgm:cxn modelId="{1D5A9522-F2B0-4FFB-9C41-3A74BBB36671}" type="presParOf" srcId="{AF3A4187-8013-491B-994E-CD13ACD5312F}" destId="{6BA397D8-6F27-4A18-8CD8-B11999A28E0E}" srcOrd="2" destOrd="0" presId="urn:microsoft.com/office/officeart/2005/8/layout/orgChart1"/>
    <dgm:cxn modelId="{D38B45E5-F718-4DE8-92E1-2A575459A060}" type="presParOf" srcId="{AF3A4187-8013-491B-994E-CD13ACD5312F}" destId="{F68888EC-EE12-4F67-9721-EBD5594A110A}" srcOrd="3" destOrd="0" presId="urn:microsoft.com/office/officeart/2005/8/layout/orgChart1"/>
    <dgm:cxn modelId="{56A361DA-8AAA-4BF6-9916-490F3048539C}" type="presParOf" srcId="{F68888EC-EE12-4F67-9721-EBD5594A110A}" destId="{3DE7E077-861F-4EEC-AE2A-53055AE69244}" srcOrd="0" destOrd="0" presId="urn:microsoft.com/office/officeart/2005/8/layout/orgChart1"/>
    <dgm:cxn modelId="{D0EC0D4F-5637-4332-BD84-A68693280421}" type="presParOf" srcId="{3DE7E077-861F-4EEC-AE2A-53055AE69244}" destId="{4755F799-8550-4326-91B3-EAAA9168C68B}" srcOrd="0" destOrd="0" presId="urn:microsoft.com/office/officeart/2005/8/layout/orgChart1"/>
    <dgm:cxn modelId="{BDDE6CE0-7033-496C-A3F6-85CBC499E3C8}" type="presParOf" srcId="{3DE7E077-861F-4EEC-AE2A-53055AE69244}" destId="{A0414227-9A7A-4418-A99E-8F1CB6EC9569}" srcOrd="1" destOrd="0" presId="urn:microsoft.com/office/officeart/2005/8/layout/orgChart1"/>
    <dgm:cxn modelId="{6B2EFE8F-C680-4CC1-A548-67D7027791C9}" type="presParOf" srcId="{F68888EC-EE12-4F67-9721-EBD5594A110A}" destId="{C581FB4D-EED9-4874-8643-3D49346C3936}" srcOrd="1" destOrd="0" presId="urn:microsoft.com/office/officeart/2005/8/layout/orgChart1"/>
    <dgm:cxn modelId="{E47A6A5A-5657-455E-BB9A-AEE15B9A8D74}" type="presParOf" srcId="{C581FB4D-EED9-4874-8643-3D49346C3936}" destId="{4AF71766-6622-469F-82D8-20A321D17E0C}" srcOrd="0" destOrd="0" presId="urn:microsoft.com/office/officeart/2005/8/layout/orgChart1"/>
    <dgm:cxn modelId="{3316AEF0-8FE7-4817-BBD7-E41771E0E067}" type="presParOf" srcId="{C581FB4D-EED9-4874-8643-3D49346C3936}" destId="{9D18910E-2EF4-4285-AE90-AE95C85FC50A}" srcOrd="1" destOrd="0" presId="urn:microsoft.com/office/officeart/2005/8/layout/orgChart1"/>
    <dgm:cxn modelId="{716383C1-61AE-48C0-9BCB-8FA8298E09A9}" type="presParOf" srcId="{9D18910E-2EF4-4285-AE90-AE95C85FC50A}" destId="{7F8C1FD8-877F-4276-AB29-A9A98BCDDA3A}" srcOrd="0" destOrd="0" presId="urn:microsoft.com/office/officeart/2005/8/layout/orgChart1"/>
    <dgm:cxn modelId="{844B4ACC-0D77-45A9-AAA2-A6BC8B7BCE39}" type="presParOf" srcId="{7F8C1FD8-877F-4276-AB29-A9A98BCDDA3A}" destId="{D673E963-707E-4AB1-B494-2E7D9FD7666B}" srcOrd="0" destOrd="0" presId="urn:microsoft.com/office/officeart/2005/8/layout/orgChart1"/>
    <dgm:cxn modelId="{7983CD8F-D9FB-47EF-BF2A-59255F0544FB}" type="presParOf" srcId="{7F8C1FD8-877F-4276-AB29-A9A98BCDDA3A}" destId="{B2588295-129A-4D84-80A4-28F62BC6F615}" srcOrd="1" destOrd="0" presId="urn:microsoft.com/office/officeart/2005/8/layout/orgChart1"/>
    <dgm:cxn modelId="{E73C87E3-FB08-4A90-9660-4E6C99523784}" type="presParOf" srcId="{9D18910E-2EF4-4285-AE90-AE95C85FC50A}" destId="{748A3974-E00F-4C2A-957C-151BAFE0CB1F}" srcOrd="1" destOrd="0" presId="urn:microsoft.com/office/officeart/2005/8/layout/orgChart1"/>
    <dgm:cxn modelId="{EBA5586C-3F95-4257-85B2-B8D5AC2D2104}" type="presParOf" srcId="{748A3974-E00F-4C2A-957C-151BAFE0CB1F}" destId="{4C97BCBA-9847-400B-B2AC-5A44B0F4319F}" srcOrd="0" destOrd="0" presId="urn:microsoft.com/office/officeart/2005/8/layout/orgChart1"/>
    <dgm:cxn modelId="{50AE76B0-3CFA-4F0C-A625-DE00C6E5EA3D}" type="presParOf" srcId="{748A3974-E00F-4C2A-957C-151BAFE0CB1F}" destId="{3D10B316-9687-45B7-A3B7-52CCC4D03738}" srcOrd="1" destOrd="0" presId="urn:microsoft.com/office/officeart/2005/8/layout/orgChart1"/>
    <dgm:cxn modelId="{8D767418-9A28-4D62-8D05-B2C28E7195A6}" type="presParOf" srcId="{3D10B316-9687-45B7-A3B7-52CCC4D03738}" destId="{5F7B1A09-6566-4099-8A02-B4626DE90889}" srcOrd="0" destOrd="0" presId="urn:microsoft.com/office/officeart/2005/8/layout/orgChart1"/>
    <dgm:cxn modelId="{6BCD93E9-88CA-4A3D-B0DA-32AA0DD50172}" type="presParOf" srcId="{5F7B1A09-6566-4099-8A02-B4626DE90889}" destId="{F65D84C1-8D7E-43CA-8946-21128C362ED4}" srcOrd="0" destOrd="0" presId="urn:microsoft.com/office/officeart/2005/8/layout/orgChart1"/>
    <dgm:cxn modelId="{0B368AD8-7DB2-4FA8-BF3D-C77562DB2765}" type="presParOf" srcId="{5F7B1A09-6566-4099-8A02-B4626DE90889}" destId="{1EC47E48-E713-4C8F-8310-348D1D45B021}" srcOrd="1" destOrd="0" presId="urn:microsoft.com/office/officeart/2005/8/layout/orgChart1"/>
    <dgm:cxn modelId="{54A395BD-6A04-4DBD-B8A8-1C1BD3E218D0}" type="presParOf" srcId="{3D10B316-9687-45B7-A3B7-52CCC4D03738}" destId="{AE04957C-E300-41C2-B7FD-E94AD2F34197}" srcOrd="1" destOrd="0" presId="urn:microsoft.com/office/officeart/2005/8/layout/orgChart1"/>
    <dgm:cxn modelId="{C6DD7975-5887-4C35-9279-1FAD3CF34B6A}" type="presParOf" srcId="{3D10B316-9687-45B7-A3B7-52CCC4D03738}" destId="{9E28B87F-2BF0-4A58-8F89-38DE4F1360CE}" srcOrd="2" destOrd="0" presId="urn:microsoft.com/office/officeart/2005/8/layout/orgChart1"/>
    <dgm:cxn modelId="{9EFBCD60-1FB7-4D97-8D01-2D56E0C5BFDB}" type="presParOf" srcId="{9D18910E-2EF4-4285-AE90-AE95C85FC50A}" destId="{AF4C37FC-386E-43D0-94B5-0D3CDCF56475}" srcOrd="2" destOrd="0" presId="urn:microsoft.com/office/officeart/2005/8/layout/orgChart1"/>
    <dgm:cxn modelId="{D0EBEFCB-C56D-4F68-A738-C615C6C5F5AB}" type="presParOf" srcId="{C581FB4D-EED9-4874-8643-3D49346C3936}" destId="{75FE2A53-4DF2-4859-8197-300853C2A1B3}" srcOrd="2" destOrd="0" presId="urn:microsoft.com/office/officeart/2005/8/layout/orgChart1"/>
    <dgm:cxn modelId="{C0D5AF13-B31F-437E-B128-A92E8A8DE5E7}" type="presParOf" srcId="{C581FB4D-EED9-4874-8643-3D49346C3936}" destId="{EBD65E22-F4A3-445E-AAF3-70396D70F3A0}" srcOrd="3" destOrd="0" presId="urn:microsoft.com/office/officeart/2005/8/layout/orgChart1"/>
    <dgm:cxn modelId="{CFB7EDBD-1985-4505-BAC0-FFE51829B409}" type="presParOf" srcId="{EBD65E22-F4A3-445E-AAF3-70396D70F3A0}" destId="{D07E28B3-7B9E-4BA4-A1A2-03AE0F9EA1B3}" srcOrd="0" destOrd="0" presId="urn:microsoft.com/office/officeart/2005/8/layout/orgChart1"/>
    <dgm:cxn modelId="{7BF605E9-F807-461A-9D4C-54BF0D9F4675}" type="presParOf" srcId="{D07E28B3-7B9E-4BA4-A1A2-03AE0F9EA1B3}" destId="{45B8BE40-3C7F-456A-9965-FFAC56F57C9E}" srcOrd="0" destOrd="0" presId="urn:microsoft.com/office/officeart/2005/8/layout/orgChart1"/>
    <dgm:cxn modelId="{754B5761-AFDB-45B7-8902-C0DE54995546}" type="presParOf" srcId="{D07E28B3-7B9E-4BA4-A1A2-03AE0F9EA1B3}" destId="{3FF33736-31FC-4FA0-8FFC-9B2B4D37EEDA}" srcOrd="1" destOrd="0" presId="urn:microsoft.com/office/officeart/2005/8/layout/orgChart1"/>
    <dgm:cxn modelId="{8B0AD0EC-C0C4-45F7-BF2F-75B008213E6E}" type="presParOf" srcId="{EBD65E22-F4A3-445E-AAF3-70396D70F3A0}" destId="{CC7340E0-8A35-441F-BFE2-6DEF015A8E75}" srcOrd="1" destOrd="0" presId="urn:microsoft.com/office/officeart/2005/8/layout/orgChart1"/>
    <dgm:cxn modelId="{DB115B81-9008-4BE7-9254-BBAB4B378F3B}" type="presParOf" srcId="{CC7340E0-8A35-441F-BFE2-6DEF015A8E75}" destId="{5F1AA855-2225-474C-800E-F2AC7876B7B0}" srcOrd="0" destOrd="0" presId="urn:microsoft.com/office/officeart/2005/8/layout/orgChart1"/>
    <dgm:cxn modelId="{4813E6F0-BE8F-4E3A-8570-10671173F3A9}" type="presParOf" srcId="{CC7340E0-8A35-441F-BFE2-6DEF015A8E75}" destId="{39AC1E5E-9EF8-491B-9660-2BC22C977125}" srcOrd="1" destOrd="0" presId="urn:microsoft.com/office/officeart/2005/8/layout/orgChart1"/>
    <dgm:cxn modelId="{45575997-5ADA-4A9A-9C80-8F7D5D1403E9}" type="presParOf" srcId="{39AC1E5E-9EF8-491B-9660-2BC22C977125}" destId="{A9639528-75ED-494C-874C-93DF959A9A63}" srcOrd="0" destOrd="0" presId="urn:microsoft.com/office/officeart/2005/8/layout/orgChart1"/>
    <dgm:cxn modelId="{51C3BBCD-2AE1-4FF7-B23C-3F1FEFC9C86F}" type="presParOf" srcId="{A9639528-75ED-494C-874C-93DF959A9A63}" destId="{54930EB7-D201-4B6D-949D-9951FED0D521}" srcOrd="0" destOrd="0" presId="urn:microsoft.com/office/officeart/2005/8/layout/orgChart1"/>
    <dgm:cxn modelId="{B05E04B8-9480-41B3-B443-548F068DEF8E}" type="presParOf" srcId="{A9639528-75ED-494C-874C-93DF959A9A63}" destId="{090B53FC-C833-42BB-8DDE-DF5F62D9D639}" srcOrd="1" destOrd="0" presId="urn:microsoft.com/office/officeart/2005/8/layout/orgChart1"/>
    <dgm:cxn modelId="{379CD066-6D8B-4142-98B2-2F8A2564EDA8}" type="presParOf" srcId="{39AC1E5E-9EF8-491B-9660-2BC22C977125}" destId="{7E55DE33-161E-4F66-B4F0-AD27A864A20E}" srcOrd="1" destOrd="0" presId="urn:microsoft.com/office/officeart/2005/8/layout/orgChart1"/>
    <dgm:cxn modelId="{FD1F5405-964A-42DF-84ED-A114A5D005A1}" type="presParOf" srcId="{39AC1E5E-9EF8-491B-9660-2BC22C977125}" destId="{47503DE2-ECE3-4C3B-88CD-FFF513EF8E74}" srcOrd="2" destOrd="0" presId="urn:microsoft.com/office/officeart/2005/8/layout/orgChart1"/>
    <dgm:cxn modelId="{BDED4050-A202-4AFD-9A54-9F869C261B93}" type="presParOf" srcId="{CC7340E0-8A35-441F-BFE2-6DEF015A8E75}" destId="{923E89D2-020D-4917-989B-15445FF1B584}" srcOrd="2" destOrd="0" presId="urn:microsoft.com/office/officeart/2005/8/layout/orgChart1"/>
    <dgm:cxn modelId="{C3C90168-17DA-4F8A-A6CE-D3B3C294F25C}" type="presParOf" srcId="{CC7340E0-8A35-441F-BFE2-6DEF015A8E75}" destId="{F19EBC74-DBB8-4400-AFC2-019B1F8D86D7}" srcOrd="3" destOrd="0" presId="urn:microsoft.com/office/officeart/2005/8/layout/orgChart1"/>
    <dgm:cxn modelId="{5CC12888-00D3-446F-89DC-B0C429D83B04}" type="presParOf" srcId="{F19EBC74-DBB8-4400-AFC2-019B1F8D86D7}" destId="{CDC1D03C-C265-45AC-9682-032B64AD9380}" srcOrd="0" destOrd="0" presId="urn:microsoft.com/office/officeart/2005/8/layout/orgChart1"/>
    <dgm:cxn modelId="{E8E48725-93F5-44D3-BF51-C702877DC8FC}" type="presParOf" srcId="{CDC1D03C-C265-45AC-9682-032B64AD9380}" destId="{28AA33C4-18FC-4153-B9E9-AD0F9EBF90AF}" srcOrd="0" destOrd="0" presId="urn:microsoft.com/office/officeart/2005/8/layout/orgChart1"/>
    <dgm:cxn modelId="{48CB9434-AF3D-45CC-8756-C0F8AC7910A4}" type="presParOf" srcId="{CDC1D03C-C265-45AC-9682-032B64AD9380}" destId="{94829AD3-CF38-4408-9701-DC46809590AE}" srcOrd="1" destOrd="0" presId="urn:microsoft.com/office/officeart/2005/8/layout/orgChart1"/>
    <dgm:cxn modelId="{979CACA4-A4A1-44F1-98DE-CF22EE03D482}" type="presParOf" srcId="{F19EBC74-DBB8-4400-AFC2-019B1F8D86D7}" destId="{9A960DC3-3F67-40A5-96B9-8C422FE3C7E0}" srcOrd="1" destOrd="0" presId="urn:microsoft.com/office/officeart/2005/8/layout/orgChart1"/>
    <dgm:cxn modelId="{667F1C56-AC41-4135-A315-DFD45808A541}" type="presParOf" srcId="{F19EBC74-DBB8-4400-AFC2-019B1F8D86D7}" destId="{E554BD9B-1B14-4D84-A954-C05A94DB2B9F}" srcOrd="2" destOrd="0" presId="urn:microsoft.com/office/officeart/2005/8/layout/orgChart1"/>
    <dgm:cxn modelId="{2DD3815D-B4AF-4C1E-8162-8C4933722E77}" type="presParOf" srcId="{EBD65E22-F4A3-445E-AAF3-70396D70F3A0}" destId="{887424A7-0ADB-4F4E-AE88-87F7B38A3312}" srcOrd="2" destOrd="0" presId="urn:microsoft.com/office/officeart/2005/8/layout/orgChart1"/>
    <dgm:cxn modelId="{13C8799F-F0D9-4F58-A526-A0AAF05993F2}" type="presParOf" srcId="{F68888EC-EE12-4F67-9721-EBD5594A110A}" destId="{6D70716B-9AC5-49B1-9DDC-26B97E26F2FC}" srcOrd="2" destOrd="0" presId="urn:microsoft.com/office/officeart/2005/8/layout/orgChart1"/>
    <dgm:cxn modelId="{47323C05-FFB4-4716-A414-A16EC7324085}" type="presParOf" srcId="{035E273A-EB7C-42A5-BE36-B5A42ED6CFA7}" destId="{BB847D0F-D35B-4FC9-B716-AC66F5B511C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39C75B-5FF7-41C7-B8E7-05AFB40B2E2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D6EE861C-4F84-4E01-998D-5D2B8D9092EA}">
      <dgm:prSet phldrT="[Metin]"/>
      <dgm:spPr/>
      <dgm:t>
        <a:bodyPr/>
        <a:lstStyle/>
        <a:p>
          <a:r>
            <a:rPr lang="tr-TR" b="1" dirty="0"/>
            <a:t>Atamayı kim yapacak?</a:t>
          </a:r>
        </a:p>
      </dgm:t>
    </dgm:pt>
    <dgm:pt modelId="{976B84D9-A054-4E87-941A-C87ABC112680}" type="parTrans" cxnId="{DA6198E9-A562-472C-BA66-0EDBCEBC696E}">
      <dgm:prSet/>
      <dgm:spPr/>
      <dgm:t>
        <a:bodyPr/>
        <a:lstStyle/>
        <a:p>
          <a:endParaRPr lang="tr-TR"/>
        </a:p>
      </dgm:t>
    </dgm:pt>
    <dgm:pt modelId="{6CBBF436-6917-4281-AD75-6F35C3F48F2F}" type="sibTrans" cxnId="{DA6198E9-A562-472C-BA66-0EDBCEBC696E}">
      <dgm:prSet/>
      <dgm:spPr/>
      <dgm:t>
        <a:bodyPr/>
        <a:lstStyle/>
        <a:p>
          <a:endParaRPr lang="tr-TR"/>
        </a:p>
      </dgm:t>
    </dgm:pt>
    <dgm:pt modelId="{A33F08F3-BE55-4A65-8D76-D8469923F969}">
      <dgm:prSet phldrT="[Metin]"/>
      <dgm:spPr/>
      <dgm:t>
        <a:bodyPr/>
        <a:lstStyle/>
        <a:p>
          <a:r>
            <a:rPr lang="tr-TR" b="1" dirty="0"/>
            <a:t>Gerçek Kişi Tacirlerde</a:t>
          </a:r>
        </a:p>
      </dgm:t>
    </dgm:pt>
    <dgm:pt modelId="{7F76D16D-E838-43F2-8821-3871A611A705}" type="parTrans" cxnId="{ACC6E33E-C6C2-48A8-A74D-FC3B5BC8BC71}">
      <dgm:prSet/>
      <dgm:spPr/>
      <dgm:t>
        <a:bodyPr/>
        <a:lstStyle/>
        <a:p>
          <a:endParaRPr lang="tr-TR"/>
        </a:p>
      </dgm:t>
    </dgm:pt>
    <dgm:pt modelId="{53922635-A8C2-4A53-BB33-A68CDC9013F8}" type="sibTrans" cxnId="{ACC6E33E-C6C2-48A8-A74D-FC3B5BC8BC71}">
      <dgm:prSet/>
      <dgm:spPr/>
      <dgm:t>
        <a:bodyPr/>
        <a:lstStyle/>
        <a:p>
          <a:endParaRPr lang="tr-TR"/>
        </a:p>
      </dgm:t>
    </dgm:pt>
    <dgm:pt modelId="{283BF877-6449-47FF-96AB-7C56A647A9E5}">
      <dgm:prSet phldrT="[Metin]"/>
      <dgm:spPr/>
      <dgm:t>
        <a:bodyPr/>
        <a:lstStyle/>
        <a:p>
          <a:r>
            <a:rPr lang="tr-TR" b="1" dirty="0"/>
            <a:t>Tüzel kişi tacirlerde</a:t>
          </a:r>
        </a:p>
      </dgm:t>
    </dgm:pt>
    <dgm:pt modelId="{F99CF8A0-B15B-470F-A2C7-8822FBB17E6A}" type="parTrans" cxnId="{F290D7F1-94F8-4EED-9762-E0FE8F612BF6}">
      <dgm:prSet/>
      <dgm:spPr/>
      <dgm:t>
        <a:bodyPr/>
        <a:lstStyle/>
        <a:p>
          <a:endParaRPr lang="tr-TR"/>
        </a:p>
      </dgm:t>
    </dgm:pt>
    <dgm:pt modelId="{29C9F458-76A7-49BE-BA0F-280BE6E3BF06}" type="sibTrans" cxnId="{F290D7F1-94F8-4EED-9762-E0FE8F612BF6}">
      <dgm:prSet/>
      <dgm:spPr/>
      <dgm:t>
        <a:bodyPr/>
        <a:lstStyle/>
        <a:p>
          <a:endParaRPr lang="tr-TR"/>
        </a:p>
      </dgm:t>
    </dgm:pt>
    <dgm:pt modelId="{432410FB-DFFE-476B-9BB0-1279912C4067}">
      <dgm:prSet/>
      <dgm:spPr/>
      <dgm:t>
        <a:bodyPr/>
        <a:lstStyle/>
        <a:p>
          <a:r>
            <a:rPr lang="tr-TR" dirty="0"/>
            <a:t>Tacirin kendisi</a:t>
          </a:r>
        </a:p>
      </dgm:t>
    </dgm:pt>
    <dgm:pt modelId="{7D2A0F26-A1C5-4C69-8DAF-BCEA26AA5B97}" type="parTrans" cxnId="{995CF0F4-4377-4EC0-BE3E-DDDFEBEA29B3}">
      <dgm:prSet/>
      <dgm:spPr/>
      <dgm:t>
        <a:bodyPr/>
        <a:lstStyle/>
        <a:p>
          <a:endParaRPr lang="tr-TR"/>
        </a:p>
      </dgm:t>
    </dgm:pt>
    <dgm:pt modelId="{FC41ADB2-F9C3-465D-A7D5-39881E1DA5CC}" type="sibTrans" cxnId="{995CF0F4-4377-4EC0-BE3E-DDDFEBEA29B3}">
      <dgm:prSet/>
      <dgm:spPr/>
      <dgm:t>
        <a:bodyPr/>
        <a:lstStyle/>
        <a:p>
          <a:endParaRPr lang="tr-TR"/>
        </a:p>
      </dgm:t>
    </dgm:pt>
    <dgm:pt modelId="{9FA9C475-54C0-47F2-AF2A-A92EFD2E7C15}">
      <dgm:prSet/>
      <dgm:spPr/>
      <dgm:t>
        <a:bodyPr/>
        <a:lstStyle/>
        <a:p>
          <a:r>
            <a:rPr lang="tr-TR" dirty="0"/>
            <a:t>Tacirin ticari temsilcisi??</a:t>
          </a:r>
        </a:p>
      </dgm:t>
    </dgm:pt>
    <dgm:pt modelId="{A138A193-B24B-482E-983E-66BAE00C4EC4}" type="parTrans" cxnId="{695E17B7-1936-4364-85C8-511517AF7158}">
      <dgm:prSet/>
      <dgm:spPr/>
      <dgm:t>
        <a:bodyPr/>
        <a:lstStyle/>
        <a:p>
          <a:endParaRPr lang="tr-TR"/>
        </a:p>
      </dgm:t>
    </dgm:pt>
    <dgm:pt modelId="{60761D5D-C3D0-4D9A-BF48-09A620D617E5}" type="sibTrans" cxnId="{695E17B7-1936-4364-85C8-511517AF7158}">
      <dgm:prSet/>
      <dgm:spPr/>
      <dgm:t>
        <a:bodyPr/>
        <a:lstStyle/>
        <a:p>
          <a:endParaRPr lang="tr-TR"/>
        </a:p>
      </dgm:t>
    </dgm:pt>
    <dgm:pt modelId="{09D1092A-2086-4007-977C-9EDDDE55C6EC}">
      <dgm:prSet/>
      <dgm:spPr/>
      <dgm:t>
        <a:bodyPr/>
        <a:lstStyle/>
        <a:p>
          <a:r>
            <a:rPr lang="tr-TR" dirty="0"/>
            <a:t>Derneklerde Yönetim Kurulu</a:t>
          </a:r>
        </a:p>
      </dgm:t>
    </dgm:pt>
    <dgm:pt modelId="{F23959EB-146E-429C-93A1-F8FCC997C769}" type="sibTrans" cxnId="{3CDC26EC-CABA-486C-8994-1145337CB247}">
      <dgm:prSet/>
      <dgm:spPr/>
      <dgm:t>
        <a:bodyPr/>
        <a:lstStyle/>
        <a:p>
          <a:endParaRPr lang="tr-TR"/>
        </a:p>
      </dgm:t>
    </dgm:pt>
    <dgm:pt modelId="{69520BBB-D6CD-49BE-9659-F88F4285D5A2}" type="parTrans" cxnId="{3CDC26EC-CABA-486C-8994-1145337CB247}">
      <dgm:prSet/>
      <dgm:spPr/>
      <dgm:t>
        <a:bodyPr/>
        <a:lstStyle/>
        <a:p>
          <a:endParaRPr lang="tr-TR"/>
        </a:p>
      </dgm:t>
    </dgm:pt>
    <dgm:pt modelId="{F0C40C65-07E9-42B5-97B4-CFF0D130E526}">
      <dgm:prSet/>
      <dgm:spPr/>
      <dgm:t>
        <a:bodyPr/>
        <a:lstStyle/>
        <a:p>
          <a:r>
            <a:rPr lang="tr-TR" dirty="0"/>
            <a:t>Vakıflarda yönetim organı</a:t>
          </a:r>
        </a:p>
      </dgm:t>
    </dgm:pt>
    <dgm:pt modelId="{1D1254B0-5CEB-4B11-BDAD-AF682B7B0ECB}" type="parTrans" cxnId="{755490B6-66A5-4C34-8DA7-75D9366D9808}">
      <dgm:prSet/>
      <dgm:spPr/>
      <dgm:t>
        <a:bodyPr/>
        <a:lstStyle/>
        <a:p>
          <a:endParaRPr lang="tr-TR"/>
        </a:p>
      </dgm:t>
    </dgm:pt>
    <dgm:pt modelId="{E6024259-A2EA-4510-9A9E-EF37014B4941}" type="sibTrans" cxnId="{755490B6-66A5-4C34-8DA7-75D9366D9808}">
      <dgm:prSet/>
      <dgm:spPr/>
      <dgm:t>
        <a:bodyPr/>
        <a:lstStyle/>
        <a:p>
          <a:endParaRPr lang="tr-TR"/>
        </a:p>
      </dgm:t>
    </dgm:pt>
    <dgm:pt modelId="{FD889AFA-CA98-4F5B-90A2-253FACD655CD}">
      <dgm:prSet/>
      <dgm:spPr/>
      <dgm:t>
        <a:bodyPr/>
        <a:lstStyle/>
        <a:p>
          <a:r>
            <a:rPr lang="tr-TR" dirty="0" err="1"/>
            <a:t>Kollektif</a:t>
          </a:r>
          <a:r>
            <a:rPr lang="tr-TR" dirty="0"/>
            <a:t> şirketlerde bütün ortakların </a:t>
          </a:r>
          <a:r>
            <a:rPr lang="tr-TR"/>
            <a:t>oybirliği le </a:t>
          </a:r>
          <a:r>
            <a:rPr lang="tr-TR" dirty="0"/>
            <a:t>(TTK m. 223)</a:t>
          </a:r>
        </a:p>
      </dgm:t>
    </dgm:pt>
    <dgm:pt modelId="{8C93401A-0A23-4C71-A5AB-7B58BA3B83CC}" type="parTrans" cxnId="{D40ABCF1-BFC3-4AD9-972E-9B4E81C82023}">
      <dgm:prSet/>
      <dgm:spPr/>
      <dgm:t>
        <a:bodyPr/>
        <a:lstStyle/>
        <a:p>
          <a:endParaRPr lang="tr-TR"/>
        </a:p>
      </dgm:t>
    </dgm:pt>
    <dgm:pt modelId="{D6076DAE-6F8E-405B-8B3A-D9B631EA6E82}" type="sibTrans" cxnId="{D40ABCF1-BFC3-4AD9-972E-9B4E81C82023}">
      <dgm:prSet/>
      <dgm:spPr/>
      <dgm:t>
        <a:bodyPr/>
        <a:lstStyle/>
        <a:p>
          <a:endParaRPr lang="tr-TR"/>
        </a:p>
      </dgm:t>
    </dgm:pt>
    <dgm:pt modelId="{7D77608F-2059-4A66-A8D9-565BE3A2F1DA}">
      <dgm:prSet/>
      <dgm:spPr/>
      <dgm:t>
        <a:bodyPr/>
        <a:lstStyle/>
        <a:p>
          <a:r>
            <a:rPr lang="tr-TR" dirty="0"/>
            <a:t>Limited şirkette kural olarak  genel kurul (TTK m. 631.1)</a:t>
          </a:r>
        </a:p>
      </dgm:t>
    </dgm:pt>
    <dgm:pt modelId="{7731BC05-F23B-4531-BEF6-BA0C41B4CD33}" type="parTrans" cxnId="{8D9263F1-5F3C-4405-9A79-84F674D15262}">
      <dgm:prSet/>
      <dgm:spPr/>
      <dgm:t>
        <a:bodyPr/>
        <a:lstStyle/>
        <a:p>
          <a:endParaRPr lang="tr-TR"/>
        </a:p>
      </dgm:t>
    </dgm:pt>
    <dgm:pt modelId="{C397D836-CDE5-4653-A23C-A469AC9344EE}" type="sibTrans" cxnId="{8D9263F1-5F3C-4405-9A79-84F674D15262}">
      <dgm:prSet/>
      <dgm:spPr/>
      <dgm:t>
        <a:bodyPr/>
        <a:lstStyle/>
        <a:p>
          <a:endParaRPr lang="tr-TR"/>
        </a:p>
      </dgm:t>
    </dgm:pt>
    <dgm:pt modelId="{3FE924DB-C7C0-411F-ABCE-DB78595AE51F}">
      <dgm:prSet/>
      <dgm:spPr/>
      <dgm:t>
        <a:bodyPr/>
        <a:lstStyle/>
        <a:p>
          <a:r>
            <a:rPr lang="tr-TR" dirty="0"/>
            <a:t>Anonim şirketlerde yönetim kurulu (TTK m. 368, 375)</a:t>
          </a:r>
        </a:p>
      </dgm:t>
    </dgm:pt>
    <dgm:pt modelId="{8E249D5F-9251-460B-B04A-DD465AEB0BB3}" type="parTrans" cxnId="{18E523A4-7D46-45C8-87F3-6C0AFF22EE74}">
      <dgm:prSet/>
      <dgm:spPr/>
      <dgm:t>
        <a:bodyPr/>
        <a:lstStyle/>
        <a:p>
          <a:endParaRPr lang="tr-TR"/>
        </a:p>
      </dgm:t>
    </dgm:pt>
    <dgm:pt modelId="{463EE5C2-DC68-4109-85F6-FC3DAE4D1293}" type="sibTrans" cxnId="{18E523A4-7D46-45C8-87F3-6C0AFF22EE74}">
      <dgm:prSet/>
      <dgm:spPr/>
      <dgm:t>
        <a:bodyPr/>
        <a:lstStyle/>
        <a:p>
          <a:endParaRPr lang="tr-TR"/>
        </a:p>
      </dgm:t>
    </dgm:pt>
    <dgm:pt modelId="{336B89F1-98A0-44DA-AC8F-A5779B99A382}" type="pres">
      <dgm:prSet presAssocID="{2B39C75B-5FF7-41C7-B8E7-05AFB40B2E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DC36419-AA70-44AF-8960-BA0ABA8BB433}" type="pres">
      <dgm:prSet presAssocID="{D6EE861C-4F84-4E01-998D-5D2B8D9092EA}" presName="hierRoot1" presStyleCnt="0">
        <dgm:presLayoutVars>
          <dgm:hierBranch val="hang"/>
        </dgm:presLayoutVars>
      </dgm:prSet>
      <dgm:spPr/>
    </dgm:pt>
    <dgm:pt modelId="{8410B2E6-F2AF-4FAC-89D8-C1D71010306B}" type="pres">
      <dgm:prSet presAssocID="{D6EE861C-4F84-4E01-998D-5D2B8D9092EA}" presName="rootComposite1" presStyleCnt="0"/>
      <dgm:spPr/>
    </dgm:pt>
    <dgm:pt modelId="{3D7DC386-90CF-4946-997A-7DBDBF52D3E8}" type="pres">
      <dgm:prSet presAssocID="{D6EE861C-4F84-4E01-998D-5D2B8D9092EA}" presName="rootText1" presStyleLbl="node0" presStyleIdx="0" presStyleCnt="1">
        <dgm:presLayoutVars>
          <dgm:chPref val="3"/>
        </dgm:presLayoutVars>
      </dgm:prSet>
      <dgm:spPr/>
    </dgm:pt>
    <dgm:pt modelId="{ED8A0CA4-BD0F-4931-B28F-0B67DAD99FAF}" type="pres">
      <dgm:prSet presAssocID="{D6EE861C-4F84-4E01-998D-5D2B8D9092EA}" presName="rootConnector1" presStyleLbl="node1" presStyleIdx="0" presStyleCnt="0"/>
      <dgm:spPr/>
    </dgm:pt>
    <dgm:pt modelId="{BC6179D8-562F-4201-AD1D-0636720DB859}" type="pres">
      <dgm:prSet presAssocID="{D6EE861C-4F84-4E01-998D-5D2B8D9092EA}" presName="hierChild2" presStyleCnt="0"/>
      <dgm:spPr/>
    </dgm:pt>
    <dgm:pt modelId="{F474D2E7-0420-4C82-BD02-FB7517EA9044}" type="pres">
      <dgm:prSet presAssocID="{7F76D16D-E838-43F2-8821-3871A611A705}" presName="Name48" presStyleLbl="parChTrans1D2" presStyleIdx="0" presStyleCnt="2"/>
      <dgm:spPr/>
    </dgm:pt>
    <dgm:pt modelId="{13AC4074-FCC7-49CA-A87F-3FA0488DD19D}" type="pres">
      <dgm:prSet presAssocID="{A33F08F3-BE55-4A65-8D76-D8469923F969}" presName="hierRoot2" presStyleCnt="0">
        <dgm:presLayoutVars>
          <dgm:hierBranch val="hang"/>
        </dgm:presLayoutVars>
      </dgm:prSet>
      <dgm:spPr/>
    </dgm:pt>
    <dgm:pt modelId="{3A57B73D-92C1-4C57-A107-7C7515ECD4B9}" type="pres">
      <dgm:prSet presAssocID="{A33F08F3-BE55-4A65-8D76-D8469923F969}" presName="rootComposite" presStyleCnt="0"/>
      <dgm:spPr/>
    </dgm:pt>
    <dgm:pt modelId="{CCD7845C-573D-498E-BFFA-AC4818B88CF8}" type="pres">
      <dgm:prSet presAssocID="{A33F08F3-BE55-4A65-8D76-D8469923F969}" presName="rootText" presStyleLbl="node2" presStyleIdx="0" presStyleCnt="2" custLinFactX="-5353" custLinFactNeighborX="-100000" custLinFactNeighborY="-2026">
        <dgm:presLayoutVars>
          <dgm:chPref val="3"/>
        </dgm:presLayoutVars>
      </dgm:prSet>
      <dgm:spPr/>
    </dgm:pt>
    <dgm:pt modelId="{6B5F92C2-4EF1-44E7-9198-61BD7657F6AE}" type="pres">
      <dgm:prSet presAssocID="{A33F08F3-BE55-4A65-8D76-D8469923F969}" presName="rootConnector" presStyleLbl="node2" presStyleIdx="0" presStyleCnt="2"/>
      <dgm:spPr/>
    </dgm:pt>
    <dgm:pt modelId="{750A893B-A433-47E5-BE94-6A6E6C6AEB44}" type="pres">
      <dgm:prSet presAssocID="{A33F08F3-BE55-4A65-8D76-D8469923F969}" presName="hierChild4" presStyleCnt="0"/>
      <dgm:spPr/>
    </dgm:pt>
    <dgm:pt modelId="{C1CA9579-22FC-4132-BB62-505CB06746FA}" type="pres">
      <dgm:prSet presAssocID="{7D2A0F26-A1C5-4C69-8DAF-BCEA26AA5B97}" presName="Name48" presStyleLbl="parChTrans1D3" presStyleIdx="0" presStyleCnt="7"/>
      <dgm:spPr/>
    </dgm:pt>
    <dgm:pt modelId="{5120F4EB-445F-4265-A8FF-5E07300A9EEF}" type="pres">
      <dgm:prSet presAssocID="{432410FB-DFFE-476B-9BB0-1279912C4067}" presName="hierRoot2" presStyleCnt="0">
        <dgm:presLayoutVars>
          <dgm:hierBranch val="hang"/>
        </dgm:presLayoutVars>
      </dgm:prSet>
      <dgm:spPr/>
    </dgm:pt>
    <dgm:pt modelId="{30152E1A-72EA-47B1-81CD-B5F8F200DFDD}" type="pres">
      <dgm:prSet presAssocID="{432410FB-DFFE-476B-9BB0-1279912C4067}" presName="rootComposite" presStyleCnt="0"/>
      <dgm:spPr/>
    </dgm:pt>
    <dgm:pt modelId="{958700C7-BA72-4D17-9005-1D3F380BFC51}" type="pres">
      <dgm:prSet presAssocID="{432410FB-DFFE-476B-9BB0-1279912C4067}" presName="rootText" presStyleLbl="node3" presStyleIdx="0" presStyleCnt="7" custLinFactNeighborX="23311" custLinFactNeighborY="0">
        <dgm:presLayoutVars>
          <dgm:chPref val="3"/>
        </dgm:presLayoutVars>
      </dgm:prSet>
      <dgm:spPr/>
    </dgm:pt>
    <dgm:pt modelId="{D5A5389C-F980-45C2-AC52-D6C0BB8173B4}" type="pres">
      <dgm:prSet presAssocID="{432410FB-DFFE-476B-9BB0-1279912C4067}" presName="rootConnector" presStyleLbl="node3" presStyleIdx="0" presStyleCnt="7"/>
      <dgm:spPr/>
    </dgm:pt>
    <dgm:pt modelId="{B21CDA62-FCE9-46F3-85D5-818DEE2D63D1}" type="pres">
      <dgm:prSet presAssocID="{432410FB-DFFE-476B-9BB0-1279912C4067}" presName="hierChild4" presStyleCnt="0"/>
      <dgm:spPr/>
    </dgm:pt>
    <dgm:pt modelId="{F5C0047F-E05E-4FFC-AC3B-D78D66703738}" type="pres">
      <dgm:prSet presAssocID="{432410FB-DFFE-476B-9BB0-1279912C4067}" presName="hierChild5" presStyleCnt="0"/>
      <dgm:spPr/>
    </dgm:pt>
    <dgm:pt modelId="{80EDB1A9-68B4-4B3A-9F5F-8A8EE509DE41}" type="pres">
      <dgm:prSet presAssocID="{A138A193-B24B-482E-983E-66BAE00C4EC4}" presName="Name48" presStyleLbl="parChTrans1D3" presStyleIdx="1" presStyleCnt="7"/>
      <dgm:spPr/>
    </dgm:pt>
    <dgm:pt modelId="{57E8747C-982B-4869-A602-CC640B899C58}" type="pres">
      <dgm:prSet presAssocID="{9FA9C475-54C0-47F2-AF2A-A92EFD2E7C15}" presName="hierRoot2" presStyleCnt="0">
        <dgm:presLayoutVars>
          <dgm:hierBranch val="hang"/>
        </dgm:presLayoutVars>
      </dgm:prSet>
      <dgm:spPr/>
    </dgm:pt>
    <dgm:pt modelId="{41B15F4C-C9E3-4815-8476-8291DB2BD913}" type="pres">
      <dgm:prSet presAssocID="{9FA9C475-54C0-47F2-AF2A-A92EFD2E7C15}" presName="rootComposite" presStyleCnt="0"/>
      <dgm:spPr/>
    </dgm:pt>
    <dgm:pt modelId="{13DDC342-9169-4166-9791-D76B6195A070}" type="pres">
      <dgm:prSet presAssocID="{9FA9C475-54C0-47F2-AF2A-A92EFD2E7C15}" presName="rootText" presStyleLbl="node3" presStyleIdx="1" presStyleCnt="7" custLinFactX="-1807" custLinFactY="46886" custLinFactNeighborX="-100000" custLinFactNeighborY="100000">
        <dgm:presLayoutVars>
          <dgm:chPref val="3"/>
        </dgm:presLayoutVars>
      </dgm:prSet>
      <dgm:spPr/>
    </dgm:pt>
    <dgm:pt modelId="{8E7D2D69-13B5-484C-85BB-18C6E02085F1}" type="pres">
      <dgm:prSet presAssocID="{9FA9C475-54C0-47F2-AF2A-A92EFD2E7C15}" presName="rootConnector" presStyleLbl="node3" presStyleIdx="1" presStyleCnt="7"/>
      <dgm:spPr/>
    </dgm:pt>
    <dgm:pt modelId="{FE1ECB8B-00BF-4DE9-99E3-47AABEC519E8}" type="pres">
      <dgm:prSet presAssocID="{9FA9C475-54C0-47F2-AF2A-A92EFD2E7C15}" presName="hierChild4" presStyleCnt="0"/>
      <dgm:spPr/>
    </dgm:pt>
    <dgm:pt modelId="{3C69B97B-E417-4D9C-9959-93F772DB1CEF}" type="pres">
      <dgm:prSet presAssocID="{9FA9C475-54C0-47F2-AF2A-A92EFD2E7C15}" presName="hierChild5" presStyleCnt="0"/>
      <dgm:spPr/>
    </dgm:pt>
    <dgm:pt modelId="{33C37144-3BBB-409F-A294-3A800F36EFD5}" type="pres">
      <dgm:prSet presAssocID="{A33F08F3-BE55-4A65-8D76-D8469923F969}" presName="hierChild5" presStyleCnt="0"/>
      <dgm:spPr/>
    </dgm:pt>
    <dgm:pt modelId="{039133D6-788E-4A4F-9D56-FE9AF82F78B8}" type="pres">
      <dgm:prSet presAssocID="{F99CF8A0-B15B-470F-A2C7-8822FBB17E6A}" presName="Name48" presStyleLbl="parChTrans1D2" presStyleIdx="1" presStyleCnt="2"/>
      <dgm:spPr/>
    </dgm:pt>
    <dgm:pt modelId="{5C9CA538-7F2B-454A-AD5F-D1444CE7EF1B}" type="pres">
      <dgm:prSet presAssocID="{283BF877-6449-47FF-96AB-7C56A647A9E5}" presName="hierRoot2" presStyleCnt="0">
        <dgm:presLayoutVars>
          <dgm:hierBranch val="hang"/>
        </dgm:presLayoutVars>
      </dgm:prSet>
      <dgm:spPr/>
    </dgm:pt>
    <dgm:pt modelId="{5A8862D1-1C2A-4C20-9673-88474EDB812E}" type="pres">
      <dgm:prSet presAssocID="{283BF877-6449-47FF-96AB-7C56A647A9E5}" presName="rootComposite" presStyleCnt="0"/>
      <dgm:spPr/>
    </dgm:pt>
    <dgm:pt modelId="{C6B8FA5A-5FF1-4C80-82E9-06615A4785FB}" type="pres">
      <dgm:prSet presAssocID="{283BF877-6449-47FF-96AB-7C56A647A9E5}" presName="rootText" presStyleLbl="node2" presStyleIdx="1" presStyleCnt="2">
        <dgm:presLayoutVars>
          <dgm:chPref val="3"/>
        </dgm:presLayoutVars>
      </dgm:prSet>
      <dgm:spPr/>
    </dgm:pt>
    <dgm:pt modelId="{AEDB38C4-645A-4623-8116-FFD1E3D935B2}" type="pres">
      <dgm:prSet presAssocID="{283BF877-6449-47FF-96AB-7C56A647A9E5}" presName="rootConnector" presStyleLbl="node2" presStyleIdx="1" presStyleCnt="2"/>
      <dgm:spPr/>
    </dgm:pt>
    <dgm:pt modelId="{33421CD4-D0A4-4258-B516-CE470F85DA8E}" type="pres">
      <dgm:prSet presAssocID="{283BF877-6449-47FF-96AB-7C56A647A9E5}" presName="hierChild4" presStyleCnt="0"/>
      <dgm:spPr/>
    </dgm:pt>
    <dgm:pt modelId="{8A2C89F0-28BE-4E53-B59E-09C975B4D4F5}" type="pres">
      <dgm:prSet presAssocID="{69520BBB-D6CD-49BE-9659-F88F4285D5A2}" presName="Name48" presStyleLbl="parChTrans1D3" presStyleIdx="2" presStyleCnt="7"/>
      <dgm:spPr/>
    </dgm:pt>
    <dgm:pt modelId="{09363004-B352-4362-8E90-A19F35C3488A}" type="pres">
      <dgm:prSet presAssocID="{09D1092A-2086-4007-977C-9EDDDE55C6EC}" presName="hierRoot2" presStyleCnt="0">
        <dgm:presLayoutVars>
          <dgm:hierBranch val="hang"/>
        </dgm:presLayoutVars>
      </dgm:prSet>
      <dgm:spPr/>
    </dgm:pt>
    <dgm:pt modelId="{B161B2CC-F134-47BA-9532-D5118577599B}" type="pres">
      <dgm:prSet presAssocID="{09D1092A-2086-4007-977C-9EDDDE55C6EC}" presName="rootComposite" presStyleCnt="0"/>
      <dgm:spPr/>
    </dgm:pt>
    <dgm:pt modelId="{974F5F64-BF4D-4C3D-8593-F00C87C0E711}" type="pres">
      <dgm:prSet presAssocID="{09D1092A-2086-4007-977C-9EDDDE55C6EC}" presName="rootText" presStyleLbl="node3" presStyleIdx="2" presStyleCnt="7">
        <dgm:presLayoutVars>
          <dgm:chPref val="3"/>
        </dgm:presLayoutVars>
      </dgm:prSet>
      <dgm:spPr/>
    </dgm:pt>
    <dgm:pt modelId="{B090C3F8-E16B-4E58-9A9F-8C3AC6A2B1BF}" type="pres">
      <dgm:prSet presAssocID="{09D1092A-2086-4007-977C-9EDDDE55C6EC}" presName="rootConnector" presStyleLbl="node3" presStyleIdx="2" presStyleCnt="7"/>
      <dgm:spPr/>
    </dgm:pt>
    <dgm:pt modelId="{5D56D2B9-42DE-47DC-9248-EFB98646EA87}" type="pres">
      <dgm:prSet presAssocID="{09D1092A-2086-4007-977C-9EDDDE55C6EC}" presName="hierChild4" presStyleCnt="0"/>
      <dgm:spPr/>
    </dgm:pt>
    <dgm:pt modelId="{65D346EC-8D23-45AB-9254-6DB7AA6529DB}" type="pres">
      <dgm:prSet presAssocID="{09D1092A-2086-4007-977C-9EDDDE55C6EC}" presName="hierChild5" presStyleCnt="0"/>
      <dgm:spPr/>
    </dgm:pt>
    <dgm:pt modelId="{FC910D4F-597F-4CFC-BB1F-1653B0133131}" type="pres">
      <dgm:prSet presAssocID="{1D1254B0-5CEB-4B11-BDAD-AF682B7B0ECB}" presName="Name48" presStyleLbl="parChTrans1D3" presStyleIdx="3" presStyleCnt="7"/>
      <dgm:spPr/>
    </dgm:pt>
    <dgm:pt modelId="{DE4243DC-ECC4-40C8-A222-49AE9E115F01}" type="pres">
      <dgm:prSet presAssocID="{F0C40C65-07E9-42B5-97B4-CFF0D130E526}" presName="hierRoot2" presStyleCnt="0">
        <dgm:presLayoutVars>
          <dgm:hierBranch val="hang"/>
        </dgm:presLayoutVars>
      </dgm:prSet>
      <dgm:spPr/>
    </dgm:pt>
    <dgm:pt modelId="{37C611B6-9DBF-42AE-B6B0-CD031696149B}" type="pres">
      <dgm:prSet presAssocID="{F0C40C65-07E9-42B5-97B4-CFF0D130E526}" presName="rootComposite" presStyleCnt="0"/>
      <dgm:spPr/>
    </dgm:pt>
    <dgm:pt modelId="{97A18A27-27CE-41E8-B027-95E782C82343}" type="pres">
      <dgm:prSet presAssocID="{F0C40C65-07E9-42B5-97B4-CFF0D130E526}" presName="rootText" presStyleLbl="node3" presStyleIdx="3" presStyleCnt="7">
        <dgm:presLayoutVars>
          <dgm:chPref val="3"/>
        </dgm:presLayoutVars>
      </dgm:prSet>
      <dgm:spPr/>
    </dgm:pt>
    <dgm:pt modelId="{47AAC8A7-A111-4A4A-BFB9-1AC8805EAC8C}" type="pres">
      <dgm:prSet presAssocID="{F0C40C65-07E9-42B5-97B4-CFF0D130E526}" presName="rootConnector" presStyleLbl="node3" presStyleIdx="3" presStyleCnt="7"/>
      <dgm:spPr/>
    </dgm:pt>
    <dgm:pt modelId="{F393E98D-DD3F-431E-9A65-B143A77EB5F3}" type="pres">
      <dgm:prSet presAssocID="{F0C40C65-07E9-42B5-97B4-CFF0D130E526}" presName="hierChild4" presStyleCnt="0"/>
      <dgm:spPr/>
    </dgm:pt>
    <dgm:pt modelId="{436019FA-2962-47C9-A59A-F4DF93293603}" type="pres">
      <dgm:prSet presAssocID="{F0C40C65-07E9-42B5-97B4-CFF0D130E526}" presName="hierChild5" presStyleCnt="0"/>
      <dgm:spPr/>
    </dgm:pt>
    <dgm:pt modelId="{E9995C31-EDE8-4E75-931B-585A9EC05864}" type="pres">
      <dgm:prSet presAssocID="{8C93401A-0A23-4C71-A5AB-7B58BA3B83CC}" presName="Name48" presStyleLbl="parChTrans1D3" presStyleIdx="4" presStyleCnt="7"/>
      <dgm:spPr/>
    </dgm:pt>
    <dgm:pt modelId="{0CE3245B-0882-4F1D-806F-034303A0BDCF}" type="pres">
      <dgm:prSet presAssocID="{FD889AFA-CA98-4F5B-90A2-253FACD655CD}" presName="hierRoot2" presStyleCnt="0">
        <dgm:presLayoutVars>
          <dgm:hierBranch val="hang"/>
        </dgm:presLayoutVars>
      </dgm:prSet>
      <dgm:spPr/>
    </dgm:pt>
    <dgm:pt modelId="{B6B43200-0C21-45A9-8492-ADB071FE727A}" type="pres">
      <dgm:prSet presAssocID="{FD889AFA-CA98-4F5B-90A2-253FACD655CD}" presName="rootComposite" presStyleCnt="0"/>
      <dgm:spPr/>
    </dgm:pt>
    <dgm:pt modelId="{7BB420D1-C780-4ECE-B5B2-C41B9B087791}" type="pres">
      <dgm:prSet presAssocID="{FD889AFA-CA98-4F5B-90A2-253FACD655CD}" presName="rootText" presStyleLbl="node3" presStyleIdx="4" presStyleCnt="7">
        <dgm:presLayoutVars>
          <dgm:chPref val="3"/>
        </dgm:presLayoutVars>
      </dgm:prSet>
      <dgm:spPr/>
    </dgm:pt>
    <dgm:pt modelId="{1B618AAF-1FA5-4139-AFE9-B2C8B07CC32C}" type="pres">
      <dgm:prSet presAssocID="{FD889AFA-CA98-4F5B-90A2-253FACD655CD}" presName="rootConnector" presStyleLbl="node3" presStyleIdx="4" presStyleCnt="7"/>
      <dgm:spPr/>
    </dgm:pt>
    <dgm:pt modelId="{FC83F27E-C029-43FC-AB61-6CB96670F535}" type="pres">
      <dgm:prSet presAssocID="{FD889AFA-CA98-4F5B-90A2-253FACD655CD}" presName="hierChild4" presStyleCnt="0"/>
      <dgm:spPr/>
    </dgm:pt>
    <dgm:pt modelId="{FAAB54B0-3642-4F01-BCCE-BF7E45CAD8AE}" type="pres">
      <dgm:prSet presAssocID="{FD889AFA-CA98-4F5B-90A2-253FACD655CD}" presName="hierChild5" presStyleCnt="0"/>
      <dgm:spPr/>
    </dgm:pt>
    <dgm:pt modelId="{E69CF09F-F54F-405E-822F-CC9DCF5E50BD}" type="pres">
      <dgm:prSet presAssocID="{7731BC05-F23B-4531-BEF6-BA0C41B4CD33}" presName="Name48" presStyleLbl="parChTrans1D3" presStyleIdx="5" presStyleCnt="7"/>
      <dgm:spPr/>
    </dgm:pt>
    <dgm:pt modelId="{42146359-7295-4AA9-B0F9-A96852AB70A6}" type="pres">
      <dgm:prSet presAssocID="{7D77608F-2059-4A66-A8D9-565BE3A2F1DA}" presName="hierRoot2" presStyleCnt="0">
        <dgm:presLayoutVars>
          <dgm:hierBranch val="hang"/>
        </dgm:presLayoutVars>
      </dgm:prSet>
      <dgm:spPr/>
    </dgm:pt>
    <dgm:pt modelId="{E6276AB7-6CE0-4CAA-96FD-ED3891C8A60E}" type="pres">
      <dgm:prSet presAssocID="{7D77608F-2059-4A66-A8D9-565BE3A2F1DA}" presName="rootComposite" presStyleCnt="0"/>
      <dgm:spPr/>
    </dgm:pt>
    <dgm:pt modelId="{407E70A7-C2B4-4799-B146-E5771291F3BC}" type="pres">
      <dgm:prSet presAssocID="{7D77608F-2059-4A66-A8D9-565BE3A2F1DA}" presName="rootText" presStyleLbl="node3" presStyleIdx="5" presStyleCnt="7">
        <dgm:presLayoutVars>
          <dgm:chPref val="3"/>
        </dgm:presLayoutVars>
      </dgm:prSet>
      <dgm:spPr/>
    </dgm:pt>
    <dgm:pt modelId="{60396FA4-6EE6-4626-9C89-88E520B23D02}" type="pres">
      <dgm:prSet presAssocID="{7D77608F-2059-4A66-A8D9-565BE3A2F1DA}" presName="rootConnector" presStyleLbl="node3" presStyleIdx="5" presStyleCnt="7"/>
      <dgm:spPr/>
    </dgm:pt>
    <dgm:pt modelId="{1A22D987-12BA-4CF4-85DE-4E2B11A99ED1}" type="pres">
      <dgm:prSet presAssocID="{7D77608F-2059-4A66-A8D9-565BE3A2F1DA}" presName="hierChild4" presStyleCnt="0"/>
      <dgm:spPr/>
    </dgm:pt>
    <dgm:pt modelId="{3046949D-8DA5-4C61-8BED-523B14FDA79B}" type="pres">
      <dgm:prSet presAssocID="{7D77608F-2059-4A66-A8D9-565BE3A2F1DA}" presName="hierChild5" presStyleCnt="0"/>
      <dgm:spPr/>
    </dgm:pt>
    <dgm:pt modelId="{F153A8B8-BDD7-40D0-B7C0-FFE8C3A02149}" type="pres">
      <dgm:prSet presAssocID="{8E249D5F-9251-460B-B04A-DD465AEB0BB3}" presName="Name48" presStyleLbl="parChTrans1D3" presStyleIdx="6" presStyleCnt="7"/>
      <dgm:spPr/>
    </dgm:pt>
    <dgm:pt modelId="{38D2E9B3-290B-40F4-8B00-D67FB2C3CE66}" type="pres">
      <dgm:prSet presAssocID="{3FE924DB-C7C0-411F-ABCE-DB78595AE51F}" presName="hierRoot2" presStyleCnt="0">
        <dgm:presLayoutVars>
          <dgm:hierBranch val="hang"/>
        </dgm:presLayoutVars>
      </dgm:prSet>
      <dgm:spPr/>
    </dgm:pt>
    <dgm:pt modelId="{0E7600AB-1AB6-4B19-849F-E24105345CCB}" type="pres">
      <dgm:prSet presAssocID="{3FE924DB-C7C0-411F-ABCE-DB78595AE51F}" presName="rootComposite" presStyleCnt="0"/>
      <dgm:spPr/>
    </dgm:pt>
    <dgm:pt modelId="{7480A538-7F4C-4A17-8DBC-CEE9EAA0B413}" type="pres">
      <dgm:prSet presAssocID="{3FE924DB-C7C0-411F-ABCE-DB78595AE51F}" presName="rootText" presStyleLbl="node3" presStyleIdx="6" presStyleCnt="7">
        <dgm:presLayoutVars>
          <dgm:chPref val="3"/>
        </dgm:presLayoutVars>
      </dgm:prSet>
      <dgm:spPr/>
    </dgm:pt>
    <dgm:pt modelId="{EB248309-3D26-4A84-BA50-D8D13D6A3021}" type="pres">
      <dgm:prSet presAssocID="{3FE924DB-C7C0-411F-ABCE-DB78595AE51F}" presName="rootConnector" presStyleLbl="node3" presStyleIdx="6" presStyleCnt="7"/>
      <dgm:spPr/>
    </dgm:pt>
    <dgm:pt modelId="{CD4136A4-848D-46AF-9D2C-A892378C6177}" type="pres">
      <dgm:prSet presAssocID="{3FE924DB-C7C0-411F-ABCE-DB78595AE51F}" presName="hierChild4" presStyleCnt="0"/>
      <dgm:spPr/>
    </dgm:pt>
    <dgm:pt modelId="{62FC4618-B0E3-44AA-8587-5A7065BBDF21}" type="pres">
      <dgm:prSet presAssocID="{3FE924DB-C7C0-411F-ABCE-DB78595AE51F}" presName="hierChild5" presStyleCnt="0"/>
      <dgm:spPr/>
    </dgm:pt>
    <dgm:pt modelId="{422CB172-5645-477C-BA0C-1E97920A7923}" type="pres">
      <dgm:prSet presAssocID="{283BF877-6449-47FF-96AB-7C56A647A9E5}" presName="hierChild5" presStyleCnt="0"/>
      <dgm:spPr/>
    </dgm:pt>
    <dgm:pt modelId="{8A00AB7B-2B86-4758-A34D-6F9D4A3E09EA}" type="pres">
      <dgm:prSet presAssocID="{D6EE861C-4F84-4E01-998D-5D2B8D9092EA}" presName="hierChild3" presStyleCnt="0"/>
      <dgm:spPr/>
    </dgm:pt>
  </dgm:ptLst>
  <dgm:cxnLst>
    <dgm:cxn modelId="{C8804400-A43C-4933-B004-DFDD03FECC87}" type="presOf" srcId="{A33F08F3-BE55-4A65-8D76-D8469923F969}" destId="{6B5F92C2-4EF1-44E7-9198-61BD7657F6AE}" srcOrd="1" destOrd="0" presId="urn:microsoft.com/office/officeart/2005/8/layout/orgChart1"/>
    <dgm:cxn modelId="{5A3BCB00-3622-45FC-BC1F-140299C6408B}" type="presOf" srcId="{69520BBB-D6CD-49BE-9659-F88F4285D5A2}" destId="{8A2C89F0-28BE-4E53-B59E-09C975B4D4F5}" srcOrd="0" destOrd="0" presId="urn:microsoft.com/office/officeart/2005/8/layout/orgChart1"/>
    <dgm:cxn modelId="{8FC43A11-5EEE-4C0B-8F89-3D2987C10594}" type="presOf" srcId="{FD889AFA-CA98-4F5B-90A2-253FACD655CD}" destId="{7BB420D1-C780-4ECE-B5B2-C41B9B087791}" srcOrd="0" destOrd="0" presId="urn:microsoft.com/office/officeart/2005/8/layout/orgChart1"/>
    <dgm:cxn modelId="{04783614-587D-4F47-991C-21C9EA31B645}" type="presOf" srcId="{7731BC05-F23B-4531-BEF6-BA0C41B4CD33}" destId="{E69CF09F-F54F-405E-822F-CC9DCF5E50BD}" srcOrd="0" destOrd="0" presId="urn:microsoft.com/office/officeart/2005/8/layout/orgChart1"/>
    <dgm:cxn modelId="{991BE924-8FBC-47C1-8BA8-5AD30048F339}" type="presOf" srcId="{F0C40C65-07E9-42B5-97B4-CFF0D130E526}" destId="{47AAC8A7-A111-4A4A-BFB9-1AC8805EAC8C}" srcOrd="1" destOrd="0" presId="urn:microsoft.com/office/officeart/2005/8/layout/orgChart1"/>
    <dgm:cxn modelId="{ACFA4526-2FA8-4044-9C63-87C833514444}" type="presOf" srcId="{F99CF8A0-B15B-470F-A2C7-8822FBB17E6A}" destId="{039133D6-788E-4A4F-9D56-FE9AF82F78B8}" srcOrd="0" destOrd="0" presId="urn:microsoft.com/office/officeart/2005/8/layout/orgChart1"/>
    <dgm:cxn modelId="{57C8582C-79A3-4FE2-92CE-E29044EF0C64}" type="presOf" srcId="{7D2A0F26-A1C5-4C69-8DAF-BCEA26AA5B97}" destId="{C1CA9579-22FC-4132-BB62-505CB06746FA}" srcOrd="0" destOrd="0" presId="urn:microsoft.com/office/officeart/2005/8/layout/orgChart1"/>
    <dgm:cxn modelId="{A4904933-35F6-4169-BFB0-2C40C199F2A6}" type="presOf" srcId="{2B39C75B-5FF7-41C7-B8E7-05AFB40B2E2D}" destId="{336B89F1-98A0-44DA-AC8F-A5779B99A382}" srcOrd="0" destOrd="0" presId="urn:microsoft.com/office/officeart/2005/8/layout/orgChart1"/>
    <dgm:cxn modelId="{17057133-4E5E-4A4C-A527-D3BD8CA98983}" type="presOf" srcId="{D6EE861C-4F84-4E01-998D-5D2B8D9092EA}" destId="{3D7DC386-90CF-4946-997A-7DBDBF52D3E8}" srcOrd="0" destOrd="0" presId="urn:microsoft.com/office/officeart/2005/8/layout/orgChart1"/>
    <dgm:cxn modelId="{7201C03D-5BCC-49C4-9568-D07CC2486E3E}" type="presOf" srcId="{09D1092A-2086-4007-977C-9EDDDE55C6EC}" destId="{974F5F64-BF4D-4C3D-8593-F00C87C0E711}" srcOrd="0" destOrd="0" presId="urn:microsoft.com/office/officeart/2005/8/layout/orgChart1"/>
    <dgm:cxn modelId="{ACC6E33E-C6C2-48A8-A74D-FC3B5BC8BC71}" srcId="{D6EE861C-4F84-4E01-998D-5D2B8D9092EA}" destId="{A33F08F3-BE55-4A65-8D76-D8469923F969}" srcOrd="0" destOrd="0" parTransId="{7F76D16D-E838-43F2-8821-3871A611A705}" sibTransId="{53922635-A8C2-4A53-BB33-A68CDC9013F8}"/>
    <dgm:cxn modelId="{C9429140-8D36-4F39-9020-FCAA7999133C}" type="presOf" srcId="{F0C40C65-07E9-42B5-97B4-CFF0D130E526}" destId="{97A18A27-27CE-41E8-B027-95E782C82343}" srcOrd="0" destOrd="0" presId="urn:microsoft.com/office/officeart/2005/8/layout/orgChart1"/>
    <dgm:cxn modelId="{FFFE284D-CF4E-45D0-98CB-16DB906277AB}" type="presOf" srcId="{432410FB-DFFE-476B-9BB0-1279912C4067}" destId="{958700C7-BA72-4D17-9005-1D3F380BFC51}" srcOrd="0" destOrd="0" presId="urn:microsoft.com/office/officeart/2005/8/layout/orgChart1"/>
    <dgm:cxn modelId="{C498D06E-6749-46F7-86CD-E043135330AE}" type="presOf" srcId="{3FE924DB-C7C0-411F-ABCE-DB78595AE51F}" destId="{EB248309-3D26-4A84-BA50-D8D13D6A3021}" srcOrd="1" destOrd="0" presId="urn:microsoft.com/office/officeart/2005/8/layout/orgChart1"/>
    <dgm:cxn modelId="{93D23C6F-74D0-4A6E-9778-FDCDA0DEA254}" type="presOf" srcId="{1D1254B0-5CEB-4B11-BDAD-AF682B7B0ECB}" destId="{FC910D4F-597F-4CFC-BB1F-1653B0133131}" srcOrd="0" destOrd="0" presId="urn:microsoft.com/office/officeart/2005/8/layout/orgChart1"/>
    <dgm:cxn modelId="{04863C78-B2C4-4C1C-AB0C-4214512B3E83}" type="presOf" srcId="{9FA9C475-54C0-47F2-AF2A-A92EFD2E7C15}" destId="{8E7D2D69-13B5-484C-85BB-18C6E02085F1}" srcOrd="1" destOrd="0" presId="urn:microsoft.com/office/officeart/2005/8/layout/orgChart1"/>
    <dgm:cxn modelId="{BFAF157C-D5A4-4D10-A907-47EA60B9992D}" type="presOf" srcId="{A33F08F3-BE55-4A65-8D76-D8469923F969}" destId="{CCD7845C-573D-498E-BFFA-AC4818B88CF8}" srcOrd="0" destOrd="0" presId="urn:microsoft.com/office/officeart/2005/8/layout/orgChart1"/>
    <dgm:cxn modelId="{02E2DF80-D263-4779-A8C7-C2615B9A31F6}" type="presOf" srcId="{09D1092A-2086-4007-977C-9EDDDE55C6EC}" destId="{B090C3F8-E16B-4E58-9A9F-8C3AC6A2B1BF}" srcOrd="1" destOrd="0" presId="urn:microsoft.com/office/officeart/2005/8/layout/orgChart1"/>
    <dgm:cxn modelId="{E72A6489-6BCC-4B9E-A845-6D1C10F85807}" type="presOf" srcId="{432410FB-DFFE-476B-9BB0-1279912C4067}" destId="{D5A5389C-F980-45C2-AC52-D6C0BB8173B4}" srcOrd="1" destOrd="0" presId="urn:microsoft.com/office/officeart/2005/8/layout/orgChart1"/>
    <dgm:cxn modelId="{4E67AC96-2143-46CD-BD07-507AED9E0CCF}" type="presOf" srcId="{8E249D5F-9251-460B-B04A-DD465AEB0BB3}" destId="{F153A8B8-BDD7-40D0-B7C0-FFE8C3A02149}" srcOrd="0" destOrd="0" presId="urn:microsoft.com/office/officeart/2005/8/layout/orgChart1"/>
    <dgm:cxn modelId="{D612E7A2-8D3A-4E16-825B-5B5D23991160}" type="presOf" srcId="{9FA9C475-54C0-47F2-AF2A-A92EFD2E7C15}" destId="{13DDC342-9169-4166-9791-D76B6195A070}" srcOrd="0" destOrd="0" presId="urn:microsoft.com/office/officeart/2005/8/layout/orgChart1"/>
    <dgm:cxn modelId="{18E523A4-7D46-45C8-87F3-6C0AFF22EE74}" srcId="{283BF877-6449-47FF-96AB-7C56A647A9E5}" destId="{3FE924DB-C7C0-411F-ABCE-DB78595AE51F}" srcOrd="4" destOrd="0" parTransId="{8E249D5F-9251-460B-B04A-DD465AEB0BB3}" sibTransId="{463EE5C2-DC68-4109-85F6-FC3DAE4D1293}"/>
    <dgm:cxn modelId="{51BBB9A7-CA2B-4682-A1C8-1FA10DFE2069}" type="presOf" srcId="{FD889AFA-CA98-4F5B-90A2-253FACD655CD}" destId="{1B618AAF-1FA5-4139-AFE9-B2C8B07CC32C}" srcOrd="1" destOrd="0" presId="urn:microsoft.com/office/officeart/2005/8/layout/orgChart1"/>
    <dgm:cxn modelId="{755490B6-66A5-4C34-8DA7-75D9366D9808}" srcId="{283BF877-6449-47FF-96AB-7C56A647A9E5}" destId="{F0C40C65-07E9-42B5-97B4-CFF0D130E526}" srcOrd="1" destOrd="0" parTransId="{1D1254B0-5CEB-4B11-BDAD-AF682B7B0ECB}" sibTransId="{E6024259-A2EA-4510-9A9E-EF37014B4941}"/>
    <dgm:cxn modelId="{695E17B7-1936-4364-85C8-511517AF7158}" srcId="{A33F08F3-BE55-4A65-8D76-D8469923F969}" destId="{9FA9C475-54C0-47F2-AF2A-A92EFD2E7C15}" srcOrd="1" destOrd="0" parTransId="{A138A193-B24B-482E-983E-66BAE00C4EC4}" sibTransId="{60761D5D-C3D0-4D9A-BF48-09A620D617E5}"/>
    <dgm:cxn modelId="{DDFDD8C1-F8B0-4A68-93B0-D1A0CF6861D6}" type="presOf" srcId="{283BF877-6449-47FF-96AB-7C56A647A9E5}" destId="{C6B8FA5A-5FF1-4C80-82E9-06615A4785FB}" srcOrd="0" destOrd="0" presId="urn:microsoft.com/office/officeart/2005/8/layout/orgChart1"/>
    <dgm:cxn modelId="{726943C7-0720-47F4-BC67-88EA38B022CE}" type="presOf" srcId="{283BF877-6449-47FF-96AB-7C56A647A9E5}" destId="{AEDB38C4-645A-4623-8116-FFD1E3D935B2}" srcOrd="1" destOrd="0" presId="urn:microsoft.com/office/officeart/2005/8/layout/orgChart1"/>
    <dgm:cxn modelId="{FC1A24CB-65B2-4BD7-8427-1528110A785C}" type="presOf" srcId="{8C93401A-0A23-4C71-A5AB-7B58BA3B83CC}" destId="{E9995C31-EDE8-4E75-931B-585A9EC05864}" srcOrd="0" destOrd="0" presId="urn:microsoft.com/office/officeart/2005/8/layout/orgChart1"/>
    <dgm:cxn modelId="{444DA0CE-C287-4287-A82C-E062D1FCCAF0}" type="presOf" srcId="{7D77608F-2059-4A66-A8D9-565BE3A2F1DA}" destId="{407E70A7-C2B4-4799-B146-E5771291F3BC}" srcOrd="0" destOrd="0" presId="urn:microsoft.com/office/officeart/2005/8/layout/orgChart1"/>
    <dgm:cxn modelId="{075B72DC-B9AD-4026-B7EA-29D03142DA17}" type="presOf" srcId="{7F76D16D-E838-43F2-8821-3871A611A705}" destId="{F474D2E7-0420-4C82-BD02-FB7517EA9044}" srcOrd="0" destOrd="0" presId="urn:microsoft.com/office/officeart/2005/8/layout/orgChart1"/>
    <dgm:cxn modelId="{56C90DDD-1D39-491E-BF11-E0285E274D16}" type="presOf" srcId="{7D77608F-2059-4A66-A8D9-565BE3A2F1DA}" destId="{60396FA4-6EE6-4626-9C89-88E520B23D02}" srcOrd="1" destOrd="0" presId="urn:microsoft.com/office/officeart/2005/8/layout/orgChart1"/>
    <dgm:cxn modelId="{ABDCCEE3-CC1E-4F20-B359-264B40F67503}" type="presOf" srcId="{A138A193-B24B-482E-983E-66BAE00C4EC4}" destId="{80EDB1A9-68B4-4B3A-9F5F-8A8EE509DE41}" srcOrd="0" destOrd="0" presId="urn:microsoft.com/office/officeart/2005/8/layout/orgChart1"/>
    <dgm:cxn modelId="{B33DBBE6-6E0A-47BA-B344-A4FB8CA7FBEC}" type="presOf" srcId="{3FE924DB-C7C0-411F-ABCE-DB78595AE51F}" destId="{7480A538-7F4C-4A17-8DBC-CEE9EAA0B413}" srcOrd="0" destOrd="0" presId="urn:microsoft.com/office/officeart/2005/8/layout/orgChart1"/>
    <dgm:cxn modelId="{265EA2E7-2753-4BD9-80F7-FD6D87B1AC06}" type="presOf" srcId="{D6EE861C-4F84-4E01-998D-5D2B8D9092EA}" destId="{ED8A0CA4-BD0F-4931-B28F-0B67DAD99FAF}" srcOrd="1" destOrd="0" presId="urn:microsoft.com/office/officeart/2005/8/layout/orgChart1"/>
    <dgm:cxn modelId="{DA6198E9-A562-472C-BA66-0EDBCEBC696E}" srcId="{2B39C75B-5FF7-41C7-B8E7-05AFB40B2E2D}" destId="{D6EE861C-4F84-4E01-998D-5D2B8D9092EA}" srcOrd="0" destOrd="0" parTransId="{976B84D9-A054-4E87-941A-C87ABC112680}" sibTransId="{6CBBF436-6917-4281-AD75-6F35C3F48F2F}"/>
    <dgm:cxn modelId="{3CDC26EC-CABA-486C-8994-1145337CB247}" srcId="{283BF877-6449-47FF-96AB-7C56A647A9E5}" destId="{09D1092A-2086-4007-977C-9EDDDE55C6EC}" srcOrd="0" destOrd="0" parTransId="{69520BBB-D6CD-49BE-9659-F88F4285D5A2}" sibTransId="{F23959EB-146E-429C-93A1-F8FCC997C769}"/>
    <dgm:cxn modelId="{8D9263F1-5F3C-4405-9A79-84F674D15262}" srcId="{283BF877-6449-47FF-96AB-7C56A647A9E5}" destId="{7D77608F-2059-4A66-A8D9-565BE3A2F1DA}" srcOrd="3" destOrd="0" parTransId="{7731BC05-F23B-4531-BEF6-BA0C41B4CD33}" sibTransId="{C397D836-CDE5-4653-A23C-A469AC9344EE}"/>
    <dgm:cxn modelId="{D40ABCF1-BFC3-4AD9-972E-9B4E81C82023}" srcId="{283BF877-6449-47FF-96AB-7C56A647A9E5}" destId="{FD889AFA-CA98-4F5B-90A2-253FACD655CD}" srcOrd="2" destOrd="0" parTransId="{8C93401A-0A23-4C71-A5AB-7B58BA3B83CC}" sibTransId="{D6076DAE-6F8E-405B-8B3A-D9B631EA6E82}"/>
    <dgm:cxn modelId="{F290D7F1-94F8-4EED-9762-E0FE8F612BF6}" srcId="{D6EE861C-4F84-4E01-998D-5D2B8D9092EA}" destId="{283BF877-6449-47FF-96AB-7C56A647A9E5}" srcOrd="1" destOrd="0" parTransId="{F99CF8A0-B15B-470F-A2C7-8822FBB17E6A}" sibTransId="{29C9F458-76A7-49BE-BA0F-280BE6E3BF06}"/>
    <dgm:cxn modelId="{995CF0F4-4377-4EC0-BE3E-DDDFEBEA29B3}" srcId="{A33F08F3-BE55-4A65-8D76-D8469923F969}" destId="{432410FB-DFFE-476B-9BB0-1279912C4067}" srcOrd="0" destOrd="0" parTransId="{7D2A0F26-A1C5-4C69-8DAF-BCEA26AA5B97}" sibTransId="{FC41ADB2-F9C3-465D-A7D5-39881E1DA5CC}"/>
    <dgm:cxn modelId="{BA796816-DD80-4A22-83DE-C9EF7FEED7ED}" type="presParOf" srcId="{336B89F1-98A0-44DA-AC8F-A5779B99A382}" destId="{3DC36419-AA70-44AF-8960-BA0ABA8BB433}" srcOrd="0" destOrd="0" presId="urn:microsoft.com/office/officeart/2005/8/layout/orgChart1"/>
    <dgm:cxn modelId="{16B062BA-D76E-4F8D-9340-E373A773A6D8}" type="presParOf" srcId="{3DC36419-AA70-44AF-8960-BA0ABA8BB433}" destId="{8410B2E6-F2AF-4FAC-89D8-C1D71010306B}" srcOrd="0" destOrd="0" presId="urn:microsoft.com/office/officeart/2005/8/layout/orgChart1"/>
    <dgm:cxn modelId="{7D4BAD79-8A23-4411-AA66-72E3A18BE13A}" type="presParOf" srcId="{8410B2E6-F2AF-4FAC-89D8-C1D71010306B}" destId="{3D7DC386-90CF-4946-997A-7DBDBF52D3E8}" srcOrd="0" destOrd="0" presId="urn:microsoft.com/office/officeart/2005/8/layout/orgChart1"/>
    <dgm:cxn modelId="{A05D5D2A-0D6D-4DEE-A23E-341BD9C2FC19}" type="presParOf" srcId="{8410B2E6-F2AF-4FAC-89D8-C1D71010306B}" destId="{ED8A0CA4-BD0F-4931-B28F-0B67DAD99FAF}" srcOrd="1" destOrd="0" presId="urn:microsoft.com/office/officeart/2005/8/layout/orgChart1"/>
    <dgm:cxn modelId="{91B791DA-CFFC-4EB7-8077-2DADEE5FC4E0}" type="presParOf" srcId="{3DC36419-AA70-44AF-8960-BA0ABA8BB433}" destId="{BC6179D8-562F-4201-AD1D-0636720DB859}" srcOrd="1" destOrd="0" presId="urn:microsoft.com/office/officeart/2005/8/layout/orgChart1"/>
    <dgm:cxn modelId="{A632AC7C-0AF5-4EB4-9AC4-1AA8A2C32FCF}" type="presParOf" srcId="{BC6179D8-562F-4201-AD1D-0636720DB859}" destId="{F474D2E7-0420-4C82-BD02-FB7517EA9044}" srcOrd="0" destOrd="0" presId="urn:microsoft.com/office/officeart/2005/8/layout/orgChart1"/>
    <dgm:cxn modelId="{0CDD7774-EB72-4DF4-B448-5CB0F15FB3C7}" type="presParOf" srcId="{BC6179D8-562F-4201-AD1D-0636720DB859}" destId="{13AC4074-FCC7-49CA-A87F-3FA0488DD19D}" srcOrd="1" destOrd="0" presId="urn:microsoft.com/office/officeart/2005/8/layout/orgChart1"/>
    <dgm:cxn modelId="{B83DD05D-64F7-4D59-A8BB-6F0EAF733FE5}" type="presParOf" srcId="{13AC4074-FCC7-49CA-A87F-3FA0488DD19D}" destId="{3A57B73D-92C1-4C57-A107-7C7515ECD4B9}" srcOrd="0" destOrd="0" presId="urn:microsoft.com/office/officeart/2005/8/layout/orgChart1"/>
    <dgm:cxn modelId="{98AEE577-9070-4280-A0EC-11AFED4B8E35}" type="presParOf" srcId="{3A57B73D-92C1-4C57-A107-7C7515ECD4B9}" destId="{CCD7845C-573D-498E-BFFA-AC4818B88CF8}" srcOrd="0" destOrd="0" presId="urn:microsoft.com/office/officeart/2005/8/layout/orgChart1"/>
    <dgm:cxn modelId="{8A937A7C-8CD8-462F-B35E-D67D7B9D598C}" type="presParOf" srcId="{3A57B73D-92C1-4C57-A107-7C7515ECD4B9}" destId="{6B5F92C2-4EF1-44E7-9198-61BD7657F6AE}" srcOrd="1" destOrd="0" presId="urn:microsoft.com/office/officeart/2005/8/layout/orgChart1"/>
    <dgm:cxn modelId="{D4D5719B-FDE1-4943-9989-FF4D7DC13B21}" type="presParOf" srcId="{13AC4074-FCC7-49CA-A87F-3FA0488DD19D}" destId="{750A893B-A433-47E5-BE94-6A6E6C6AEB44}" srcOrd="1" destOrd="0" presId="urn:microsoft.com/office/officeart/2005/8/layout/orgChart1"/>
    <dgm:cxn modelId="{EC0605E1-D8BF-4DA7-8A67-1D70A140F4B8}" type="presParOf" srcId="{750A893B-A433-47E5-BE94-6A6E6C6AEB44}" destId="{C1CA9579-22FC-4132-BB62-505CB06746FA}" srcOrd="0" destOrd="0" presId="urn:microsoft.com/office/officeart/2005/8/layout/orgChart1"/>
    <dgm:cxn modelId="{C6AC803B-890E-4A78-B5FE-318514AEDFBB}" type="presParOf" srcId="{750A893B-A433-47E5-BE94-6A6E6C6AEB44}" destId="{5120F4EB-445F-4265-A8FF-5E07300A9EEF}" srcOrd="1" destOrd="0" presId="urn:microsoft.com/office/officeart/2005/8/layout/orgChart1"/>
    <dgm:cxn modelId="{136448C1-3CE7-4755-9923-15945961D9EE}" type="presParOf" srcId="{5120F4EB-445F-4265-A8FF-5E07300A9EEF}" destId="{30152E1A-72EA-47B1-81CD-B5F8F200DFDD}" srcOrd="0" destOrd="0" presId="urn:microsoft.com/office/officeart/2005/8/layout/orgChart1"/>
    <dgm:cxn modelId="{B8892C33-7FB5-496B-89B8-5698BF7E1C52}" type="presParOf" srcId="{30152E1A-72EA-47B1-81CD-B5F8F200DFDD}" destId="{958700C7-BA72-4D17-9005-1D3F380BFC51}" srcOrd="0" destOrd="0" presId="urn:microsoft.com/office/officeart/2005/8/layout/orgChart1"/>
    <dgm:cxn modelId="{6BEA176D-A400-48B2-A84B-DB5668017500}" type="presParOf" srcId="{30152E1A-72EA-47B1-81CD-B5F8F200DFDD}" destId="{D5A5389C-F980-45C2-AC52-D6C0BB8173B4}" srcOrd="1" destOrd="0" presId="urn:microsoft.com/office/officeart/2005/8/layout/orgChart1"/>
    <dgm:cxn modelId="{6618A6CE-8D2B-4FC6-A880-D9E679E1DA73}" type="presParOf" srcId="{5120F4EB-445F-4265-A8FF-5E07300A9EEF}" destId="{B21CDA62-FCE9-46F3-85D5-818DEE2D63D1}" srcOrd="1" destOrd="0" presId="urn:microsoft.com/office/officeart/2005/8/layout/orgChart1"/>
    <dgm:cxn modelId="{1E348C2E-5746-46B7-8C98-76831531BA98}" type="presParOf" srcId="{5120F4EB-445F-4265-A8FF-5E07300A9EEF}" destId="{F5C0047F-E05E-4FFC-AC3B-D78D66703738}" srcOrd="2" destOrd="0" presId="urn:microsoft.com/office/officeart/2005/8/layout/orgChart1"/>
    <dgm:cxn modelId="{43C0905E-06C5-4BC1-A43B-5A12487A6B9C}" type="presParOf" srcId="{750A893B-A433-47E5-BE94-6A6E6C6AEB44}" destId="{80EDB1A9-68B4-4B3A-9F5F-8A8EE509DE41}" srcOrd="2" destOrd="0" presId="urn:microsoft.com/office/officeart/2005/8/layout/orgChart1"/>
    <dgm:cxn modelId="{3E58988B-6A2C-4241-9B4C-23F5EF50951C}" type="presParOf" srcId="{750A893B-A433-47E5-BE94-6A6E6C6AEB44}" destId="{57E8747C-982B-4869-A602-CC640B899C58}" srcOrd="3" destOrd="0" presId="urn:microsoft.com/office/officeart/2005/8/layout/orgChart1"/>
    <dgm:cxn modelId="{FFF159D7-095E-432A-910A-21F939AEF213}" type="presParOf" srcId="{57E8747C-982B-4869-A602-CC640B899C58}" destId="{41B15F4C-C9E3-4815-8476-8291DB2BD913}" srcOrd="0" destOrd="0" presId="urn:microsoft.com/office/officeart/2005/8/layout/orgChart1"/>
    <dgm:cxn modelId="{44A84351-D45F-4004-AF1D-47D0214B3C73}" type="presParOf" srcId="{41B15F4C-C9E3-4815-8476-8291DB2BD913}" destId="{13DDC342-9169-4166-9791-D76B6195A070}" srcOrd="0" destOrd="0" presId="urn:microsoft.com/office/officeart/2005/8/layout/orgChart1"/>
    <dgm:cxn modelId="{99FC336A-0F4A-4194-9FA3-84D1AA6ED784}" type="presParOf" srcId="{41B15F4C-C9E3-4815-8476-8291DB2BD913}" destId="{8E7D2D69-13B5-484C-85BB-18C6E02085F1}" srcOrd="1" destOrd="0" presId="urn:microsoft.com/office/officeart/2005/8/layout/orgChart1"/>
    <dgm:cxn modelId="{AB65EB47-CF15-4894-9F54-F96019A54FD7}" type="presParOf" srcId="{57E8747C-982B-4869-A602-CC640B899C58}" destId="{FE1ECB8B-00BF-4DE9-99E3-47AABEC519E8}" srcOrd="1" destOrd="0" presId="urn:microsoft.com/office/officeart/2005/8/layout/orgChart1"/>
    <dgm:cxn modelId="{745AFAA7-7B66-494F-9E8E-A7C74B266E4E}" type="presParOf" srcId="{57E8747C-982B-4869-A602-CC640B899C58}" destId="{3C69B97B-E417-4D9C-9959-93F772DB1CEF}" srcOrd="2" destOrd="0" presId="urn:microsoft.com/office/officeart/2005/8/layout/orgChart1"/>
    <dgm:cxn modelId="{1E8F822C-D5A2-4C45-9A60-68EAEF58E0B6}" type="presParOf" srcId="{13AC4074-FCC7-49CA-A87F-3FA0488DD19D}" destId="{33C37144-3BBB-409F-A294-3A800F36EFD5}" srcOrd="2" destOrd="0" presId="urn:microsoft.com/office/officeart/2005/8/layout/orgChart1"/>
    <dgm:cxn modelId="{04ED0819-DFAD-449F-BB73-20FD60E20FD3}" type="presParOf" srcId="{BC6179D8-562F-4201-AD1D-0636720DB859}" destId="{039133D6-788E-4A4F-9D56-FE9AF82F78B8}" srcOrd="2" destOrd="0" presId="urn:microsoft.com/office/officeart/2005/8/layout/orgChart1"/>
    <dgm:cxn modelId="{FD2014B6-1245-487D-B93C-300B67DB2BF3}" type="presParOf" srcId="{BC6179D8-562F-4201-AD1D-0636720DB859}" destId="{5C9CA538-7F2B-454A-AD5F-D1444CE7EF1B}" srcOrd="3" destOrd="0" presId="urn:microsoft.com/office/officeart/2005/8/layout/orgChart1"/>
    <dgm:cxn modelId="{3C0723E7-98B2-4F8A-90BF-F4B9BE8F93BD}" type="presParOf" srcId="{5C9CA538-7F2B-454A-AD5F-D1444CE7EF1B}" destId="{5A8862D1-1C2A-4C20-9673-88474EDB812E}" srcOrd="0" destOrd="0" presId="urn:microsoft.com/office/officeart/2005/8/layout/orgChart1"/>
    <dgm:cxn modelId="{326261ED-AD48-48CA-B75F-7A23A3824EE4}" type="presParOf" srcId="{5A8862D1-1C2A-4C20-9673-88474EDB812E}" destId="{C6B8FA5A-5FF1-4C80-82E9-06615A4785FB}" srcOrd="0" destOrd="0" presId="urn:microsoft.com/office/officeart/2005/8/layout/orgChart1"/>
    <dgm:cxn modelId="{E1427404-A9E9-47B4-A8C7-183970E86014}" type="presParOf" srcId="{5A8862D1-1C2A-4C20-9673-88474EDB812E}" destId="{AEDB38C4-645A-4623-8116-FFD1E3D935B2}" srcOrd="1" destOrd="0" presId="urn:microsoft.com/office/officeart/2005/8/layout/orgChart1"/>
    <dgm:cxn modelId="{38DAEC4D-A227-414E-AC0F-B69299D01C91}" type="presParOf" srcId="{5C9CA538-7F2B-454A-AD5F-D1444CE7EF1B}" destId="{33421CD4-D0A4-4258-B516-CE470F85DA8E}" srcOrd="1" destOrd="0" presId="urn:microsoft.com/office/officeart/2005/8/layout/orgChart1"/>
    <dgm:cxn modelId="{D2F0ED83-9DDD-4B28-BF51-49FDD72F8A22}" type="presParOf" srcId="{33421CD4-D0A4-4258-B516-CE470F85DA8E}" destId="{8A2C89F0-28BE-4E53-B59E-09C975B4D4F5}" srcOrd="0" destOrd="0" presId="urn:microsoft.com/office/officeart/2005/8/layout/orgChart1"/>
    <dgm:cxn modelId="{AD3A6961-C813-4435-9427-7CFF5AA0A8B7}" type="presParOf" srcId="{33421CD4-D0A4-4258-B516-CE470F85DA8E}" destId="{09363004-B352-4362-8E90-A19F35C3488A}" srcOrd="1" destOrd="0" presId="urn:microsoft.com/office/officeart/2005/8/layout/orgChart1"/>
    <dgm:cxn modelId="{451B77F2-8078-436F-9123-1FB36623B37C}" type="presParOf" srcId="{09363004-B352-4362-8E90-A19F35C3488A}" destId="{B161B2CC-F134-47BA-9532-D5118577599B}" srcOrd="0" destOrd="0" presId="urn:microsoft.com/office/officeart/2005/8/layout/orgChart1"/>
    <dgm:cxn modelId="{6D086419-A227-4A27-A6B2-A313E6028E8C}" type="presParOf" srcId="{B161B2CC-F134-47BA-9532-D5118577599B}" destId="{974F5F64-BF4D-4C3D-8593-F00C87C0E711}" srcOrd="0" destOrd="0" presId="urn:microsoft.com/office/officeart/2005/8/layout/orgChart1"/>
    <dgm:cxn modelId="{699E2D1B-EAC8-4DBD-B61E-4A67B5B37082}" type="presParOf" srcId="{B161B2CC-F134-47BA-9532-D5118577599B}" destId="{B090C3F8-E16B-4E58-9A9F-8C3AC6A2B1BF}" srcOrd="1" destOrd="0" presId="urn:microsoft.com/office/officeart/2005/8/layout/orgChart1"/>
    <dgm:cxn modelId="{810E4178-A28B-42D1-BC56-9BFDB270E082}" type="presParOf" srcId="{09363004-B352-4362-8E90-A19F35C3488A}" destId="{5D56D2B9-42DE-47DC-9248-EFB98646EA87}" srcOrd="1" destOrd="0" presId="urn:microsoft.com/office/officeart/2005/8/layout/orgChart1"/>
    <dgm:cxn modelId="{94776CF0-9E67-4124-A687-C5FFE8880B18}" type="presParOf" srcId="{09363004-B352-4362-8E90-A19F35C3488A}" destId="{65D346EC-8D23-45AB-9254-6DB7AA6529DB}" srcOrd="2" destOrd="0" presId="urn:microsoft.com/office/officeart/2005/8/layout/orgChart1"/>
    <dgm:cxn modelId="{9DDDD3E4-2084-4E2D-85B7-6812478CBA39}" type="presParOf" srcId="{33421CD4-D0A4-4258-B516-CE470F85DA8E}" destId="{FC910D4F-597F-4CFC-BB1F-1653B0133131}" srcOrd="2" destOrd="0" presId="urn:microsoft.com/office/officeart/2005/8/layout/orgChart1"/>
    <dgm:cxn modelId="{7775BF15-1B94-44E2-AB4D-E8E68C42E72D}" type="presParOf" srcId="{33421CD4-D0A4-4258-B516-CE470F85DA8E}" destId="{DE4243DC-ECC4-40C8-A222-49AE9E115F01}" srcOrd="3" destOrd="0" presId="urn:microsoft.com/office/officeart/2005/8/layout/orgChart1"/>
    <dgm:cxn modelId="{759C8C2F-9F39-441B-9FE9-249556211972}" type="presParOf" srcId="{DE4243DC-ECC4-40C8-A222-49AE9E115F01}" destId="{37C611B6-9DBF-42AE-B6B0-CD031696149B}" srcOrd="0" destOrd="0" presId="urn:microsoft.com/office/officeart/2005/8/layout/orgChart1"/>
    <dgm:cxn modelId="{2C12B982-4705-4053-9B92-C17ABCFAD502}" type="presParOf" srcId="{37C611B6-9DBF-42AE-B6B0-CD031696149B}" destId="{97A18A27-27CE-41E8-B027-95E782C82343}" srcOrd="0" destOrd="0" presId="urn:microsoft.com/office/officeart/2005/8/layout/orgChart1"/>
    <dgm:cxn modelId="{485C10D0-2C5D-46AD-8DC7-1DC24AA3A7E2}" type="presParOf" srcId="{37C611B6-9DBF-42AE-B6B0-CD031696149B}" destId="{47AAC8A7-A111-4A4A-BFB9-1AC8805EAC8C}" srcOrd="1" destOrd="0" presId="urn:microsoft.com/office/officeart/2005/8/layout/orgChart1"/>
    <dgm:cxn modelId="{DB042932-41EB-43E2-94D8-EB3D5704FD1C}" type="presParOf" srcId="{DE4243DC-ECC4-40C8-A222-49AE9E115F01}" destId="{F393E98D-DD3F-431E-9A65-B143A77EB5F3}" srcOrd="1" destOrd="0" presId="urn:microsoft.com/office/officeart/2005/8/layout/orgChart1"/>
    <dgm:cxn modelId="{B8DC9969-AE7B-4F6A-AACF-7DA981543F4A}" type="presParOf" srcId="{DE4243DC-ECC4-40C8-A222-49AE9E115F01}" destId="{436019FA-2962-47C9-A59A-F4DF93293603}" srcOrd="2" destOrd="0" presId="urn:microsoft.com/office/officeart/2005/8/layout/orgChart1"/>
    <dgm:cxn modelId="{58752426-3629-4C96-A13A-3C607BE7BF91}" type="presParOf" srcId="{33421CD4-D0A4-4258-B516-CE470F85DA8E}" destId="{E9995C31-EDE8-4E75-931B-585A9EC05864}" srcOrd="4" destOrd="0" presId="urn:microsoft.com/office/officeart/2005/8/layout/orgChart1"/>
    <dgm:cxn modelId="{A30B68EF-901A-49DF-B669-47173B4F3C32}" type="presParOf" srcId="{33421CD4-D0A4-4258-B516-CE470F85DA8E}" destId="{0CE3245B-0882-4F1D-806F-034303A0BDCF}" srcOrd="5" destOrd="0" presId="urn:microsoft.com/office/officeart/2005/8/layout/orgChart1"/>
    <dgm:cxn modelId="{8C18CB07-4672-4334-928C-BD2BC548C715}" type="presParOf" srcId="{0CE3245B-0882-4F1D-806F-034303A0BDCF}" destId="{B6B43200-0C21-45A9-8492-ADB071FE727A}" srcOrd="0" destOrd="0" presId="urn:microsoft.com/office/officeart/2005/8/layout/orgChart1"/>
    <dgm:cxn modelId="{1F7787FF-027D-443B-8E23-96483A9FEF2A}" type="presParOf" srcId="{B6B43200-0C21-45A9-8492-ADB071FE727A}" destId="{7BB420D1-C780-4ECE-B5B2-C41B9B087791}" srcOrd="0" destOrd="0" presId="urn:microsoft.com/office/officeart/2005/8/layout/orgChart1"/>
    <dgm:cxn modelId="{8BAAF13A-142B-4FA3-87F6-5FCC13D4950F}" type="presParOf" srcId="{B6B43200-0C21-45A9-8492-ADB071FE727A}" destId="{1B618AAF-1FA5-4139-AFE9-B2C8B07CC32C}" srcOrd="1" destOrd="0" presId="urn:microsoft.com/office/officeart/2005/8/layout/orgChart1"/>
    <dgm:cxn modelId="{0BA6908C-FEAE-4061-9BA5-85485C115FA2}" type="presParOf" srcId="{0CE3245B-0882-4F1D-806F-034303A0BDCF}" destId="{FC83F27E-C029-43FC-AB61-6CB96670F535}" srcOrd="1" destOrd="0" presId="urn:microsoft.com/office/officeart/2005/8/layout/orgChart1"/>
    <dgm:cxn modelId="{DD84ECC7-D6E9-4161-862A-932F1F55A48B}" type="presParOf" srcId="{0CE3245B-0882-4F1D-806F-034303A0BDCF}" destId="{FAAB54B0-3642-4F01-BCCE-BF7E45CAD8AE}" srcOrd="2" destOrd="0" presId="urn:microsoft.com/office/officeart/2005/8/layout/orgChart1"/>
    <dgm:cxn modelId="{CAF0B6AF-50F3-42F5-9D6C-0B37073E80FE}" type="presParOf" srcId="{33421CD4-D0A4-4258-B516-CE470F85DA8E}" destId="{E69CF09F-F54F-405E-822F-CC9DCF5E50BD}" srcOrd="6" destOrd="0" presId="urn:microsoft.com/office/officeart/2005/8/layout/orgChart1"/>
    <dgm:cxn modelId="{2484F4A8-733C-49D6-B914-6E81E1383D7F}" type="presParOf" srcId="{33421CD4-D0A4-4258-B516-CE470F85DA8E}" destId="{42146359-7295-4AA9-B0F9-A96852AB70A6}" srcOrd="7" destOrd="0" presId="urn:microsoft.com/office/officeart/2005/8/layout/orgChart1"/>
    <dgm:cxn modelId="{6F1C30A9-0650-4DCF-AF5C-7C1BBF6E7C3A}" type="presParOf" srcId="{42146359-7295-4AA9-B0F9-A96852AB70A6}" destId="{E6276AB7-6CE0-4CAA-96FD-ED3891C8A60E}" srcOrd="0" destOrd="0" presId="urn:microsoft.com/office/officeart/2005/8/layout/orgChart1"/>
    <dgm:cxn modelId="{2E30F5BE-B6CF-40F7-9558-09CD1E9287B3}" type="presParOf" srcId="{E6276AB7-6CE0-4CAA-96FD-ED3891C8A60E}" destId="{407E70A7-C2B4-4799-B146-E5771291F3BC}" srcOrd="0" destOrd="0" presId="urn:microsoft.com/office/officeart/2005/8/layout/orgChart1"/>
    <dgm:cxn modelId="{A74D8162-FBD3-4756-B155-4EE4291E3181}" type="presParOf" srcId="{E6276AB7-6CE0-4CAA-96FD-ED3891C8A60E}" destId="{60396FA4-6EE6-4626-9C89-88E520B23D02}" srcOrd="1" destOrd="0" presId="urn:microsoft.com/office/officeart/2005/8/layout/orgChart1"/>
    <dgm:cxn modelId="{5DE0E346-BD11-4C53-921F-64B3BF8BF386}" type="presParOf" srcId="{42146359-7295-4AA9-B0F9-A96852AB70A6}" destId="{1A22D987-12BA-4CF4-85DE-4E2B11A99ED1}" srcOrd="1" destOrd="0" presId="urn:microsoft.com/office/officeart/2005/8/layout/orgChart1"/>
    <dgm:cxn modelId="{5E9B5CF3-F742-48FD-9052-93F402F3EA19}" type="presParOf" srcId="{42146359-7295-4AA9-B0F9-A96852AB70A6}" destId="{3046949D-8DA5-4C61-8BED-523B14FDA79B}" srcOrd="2" destOrd="0" presId="urn:microsoft.com/office/officeart/2005/8/layout/orgChart1"/>
    <dgm:cxn modelId="{8A81061D-183B-4E6F-9D45-3DDDCC4584F7}" type="presParOf" srcId="{33421CD4-D0A4-4258-B516-CE470F85DA8E}" destId="{F153A8B8-BDD7-40D0-B7C0-FFE8C3A02149}" srcOrd="8" destOrd="0" presId="urn:microsoft.com/office/officeart/2005/8/layout/orgChart1"/>
    <dgm:cxn modelId="{32F18FE4-1E5F-40E0-AA68-962C350ABA5D}" type="presParOf" srcId="{33421CD4-D0A4-4258-B516-CE470F85DA8E}" destId="{38D2E9B3-290B-40F4-8B00-D67FB2C3CE66}" srcOrd="9" destOrd="0" presId="urn:microsoft.com/office/officeart/2005/8/layout/orgChart1"/>
    <dgm:cxn modelId="{864BAB19-5672-403F-9688-C837925F965B}" type="presParOf" srcId="{38D2E9B3-290B-40F4-8B00-D67FB2C3CE66}" destId="{0E7600AB-1AB6-4B19-849F-E24105345CCB}" srcOrd="0" destOrd="0" presId="urn:microsoft.com/office/officeart/2005/8/layout/orgChart1"/>
    <dgm:cxn modelId="{BAE2A7EE-17CF-483C-8704-61F34A705AFC}" type="presParOf" srcId="{0E7600AB-1AB6-4B19-849F-E24105345CCB}" destId="{7480A538-7F4C-4A17-8DBC-CEE9EAA0B413}" srcOrd="0" destOrd="0" presId="urn:microsoft.com/office/officeart/2005/8/layout/orgChart1"/>
    <dgm:cxn modelId="{A61D9529-2531-4F9B-BBE3-904604D09888}" type="presParOf" srcId="{0E7600AB-1AB6-4B19-849F-E24105345CCB}" destId="{EB248309-3D26-4A84-BA50-D8D13D6A3021}" srcOrd="1" destOrd="0" presId="urn:microsoft.com/office/officeart/2005/8/layout/orgChart1"/>
    <dgm:cxn modelId="{5B209F5A-2B64-43F9-A553-EE87BF0B6442}" type="presParOf" srcId="{38D2E9B3-290B-40F4-8B00-D67FB2C3CE66}" destId="{CD4136A4-848D-46AF-9D2C-A892378C6177}" srcOrd="1" destOrd="0" presId="urn:microsoft.com/office/officeart/2005/8/layout/orgChart1"/>
    <dgm:cxn modelId="{EA0AFD50-C806-43D5-B793-8C7F0BBCD3A3}" type="presParOf" srcId="{38D2E9B3-290B-40F4-8B00-D67FB2C3CE66}" destId="{62FC4618-B0E3-44AA-8587-5A7065BBDF21}" srcOrd="2" destOrd="0" presId="urn:microsoft.com/office/officeart/2005/8/layout/orgChart1"/>
    <dgm:cxn modelId="{C432FE2D-298A-49A8-939A-E294D6B7ED06}" type="presParOf" srcId="{5C9CA538-7F2B-454A-AD5F-D1444CE7EF1B}" destId="{422CB172-5645-477C-BA0C-1E97920A7923}" srcOrd="2" destOrd="0" presId="urn:microsoft.com/office/officeart/2005/8/layout/orgChart1"/>
    <dgm:cxn modelId="{3AE06C9F-0706-44F3-905F-1CB5E3458604}" type="presParOf" srcId="{3DC36419-AA70-44AF-8960-BA0ABA8BB433}" destId="{8A00AB7B-2B86-4758-A34D-6F9D4A3E09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4EFE20-F77C-4A19-80A3-FA57F28FBB2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F15EBB2D-57F2-43F3-AA6C-FB9083790C99}">
      <dgm:prSet phldrT="[Metin]"/>
      <dgm:spPr/>
      <dgm:t>
        <a:bodyPr/>
        <a:lstStyle/>
        <a:p>
          <a:r>
            <a:rPr lang="tr-TR" dirty="0"/>
            <a:t>Temsil Yetkisinin Sınırlandırılması (TBK m. 549)</a:t>
          </a:r>
        </a:p>
      </dgm:t>
    </dgm:pt>
    <dgm:pt modelId="{CF4262C5-B6F6-421C-B2FE-9B7171C229F4}" type="parTrans" cxnId="{EBB61519-F692-4C41-BB10-2222167A2D9E}">
      <dgm:prSet/>
      <dgm:spPr/>
      <dgm:t>
        <a:bodyPr/>
        <a:lstStyle/>
        <a:p>
          <a:endParaRPr lang="tr-TR"/>
        </a:p>
      </dgm:t>
    </dgm:pt>
    <dgm:pt modelId="{93BE51CD-624F-49BA-B0DD-F5BD61555813}" type="sibTrans" cxnId="{EBB61519-F692-4C41-BB10-2222167A2D9E}">
      <dgm:prSet/>
      <dgm:spPr/>
      <dgm:t>
        <a:bodyPr/>
        <a:lstStyle/>
        <a:p>
          <a:endParaRPr lang="tr-TR"/>
        </a:p>
      </dgm:t>
    </dgm:pt>
    <dgm:pt modelId="{4036CD30-BA7B-4203-99DD-102D61B2F2BF}">
      <dgm:prSet phldrT="[Metin]"/>
      <dgm:spPr/>
      <dgm:t>
        <a:bodyPr/>
        <a:lstStyle/>
        <a:p>
          <a:r>
            <a:rPr lang="tr-TR" dirty="0"/>
            <a:t>Birlikte Temsil (TBK m. 549/II) </a:t>
          </a:r>
        </a:p>
      </dgm:t>
    </dgm:pt>
    <dgm:pt modelId="{164959F1-44B5-4178-92CB-E992DFD029BB}" type="parTrans" cxnId="{4502011D-A5FE-4566-8B18-6E1B2C65CDBD}">
      <dgm:prSet/>
      <dgm:spPr/>
      <dgm:t>
        <a:bodyPr/>
        <a:lstStyle/>
        <a:p>
          <a:endParaRPr lang="tr-TR"/>
        </a:p>
      </dgm:t>
    </dgm:pt>
    <dgm:pt modelId="{E07058D2-B82F-4002-B512-B89FA74A9FC2}" type="sibTrans" cxnId="{4502011D-A5FE-4566-8B18-6E1B2C65CDBD}">
      <dgm:prSet/>
      <dgm:spPr/>
      <dgm:t>
        <a:bodyPr/>
        <a:lstStyle/>
        <a:p>
          <a:endParaRPr lang="tr-TR"/>
        </a:p>
      </dgm:t>
    </dgm:pt>
    <dgm:pt modelId="{07D154AF-DF86-4DC2-897E-E40BA2663895}">
      <dgm:prSet phldrT="[Metin]"/>
      <dgm:spPr/>
      <dgm:t>
        <a:bodyPr/>
        <a:lstStyle/>
        <a:p>
          <a:r>
            <a:rPr lang="tr-TR" dirty="0"/>
            <a:t>Şube İşleri ile Temsil (TBK m. 549/I)</a:t>
          </a:r>
        </a:p>
      </dgm:t>
    </dgm:pt>
    <dgm:pt modelId="{44C16AF1-4A44-4DCB-B67B-096D34A68D2B}" type="parTrans" cxnId="{AC59C01B-6168-4752-BA1C-5F2FA8FCCD85}">
      <dgm:prSet/>
      <dgm:spPr/>
      <dgm:t>
        <a:bodyPr/>
        <a:lstStyle/>
        <a:p>
          <a:endParaRPr lang="tr-TR"/>
        </a:p>
      </dgm:t>
    </dgm:pt>
    <dgm:pt modelId="{2C6CCA70-E83A-4DB7-81F1-43FB23BFD3B8}" type="sibTrans" cxnId="{AC59C01B-6168-4752-BA1C-5F2FA8FCCD85}">
      <dgm:prSet/>
      <dgm:spPr/>
      <dgm:t>
        <a:bodyPr/>
        <a:lstStyle/>
        <a:p>
          <a:endParaRPr lang="tr-TR"/>
        </a:p>
      </dgm:t>
    </dgm:pt>
    <dgm:pt modelId="{F33CE65B-7C42-4B9F-9D03-951515739C5C}" type="pres">
      <dgm:prSet presAssocID="{8E4EFE20-F77C-4A19-80A3-FA57F28FBB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1ADAA0B-D7F3-4101-8011-434D1EA19E63}" type="pres">
      <dgm:prSet presAssocID="{F15EBB2D-57F2-43F3-AA6C-FB9083790C99}" presName="hierRoot1" presStyleCnt="0">
        <dgm:presLayoutVars>
          <dgm:hierBranch val="init"/>
        </dgm:presLayoutVars>
      </dgm:prSet>
      <dgm:spPr/>
    </dgm:pt>
    <dgm:pt modelId="{1B45837F-7E02-4B17-AE46-DF07B78F2EE9}" type="pres">
      <dgm:prSet presAssocID="{F15EBB2D-57F2-43F3-AA6C-FB9083790C99}" presName="rootComposite1" presStyleCnt="0"/>
      <dgm:spPr/>
    </dgm:pt>
    <dgm:pt modelId="{E3CBF31A-D428-4B11-AC14-A23FC69C4053}" type="pres">
      <dgm:prSet presAssocID="{F15EBB2D-57F2-43F3-AA6C-FB9083790C99}" presName="rootText1" presStyleLbl="node0" presStyleIdx="0" presStyleCnt="1">
        <dgm:presLayoutVars>
          <dgm:chPref val="3"/>
        </dgm:presLayoutVars>
      </dgm:prSet>
      <dgm:spPr/>
    </dgm:pt>
    <dgm:pt modelId="{985B3513-3F5F-4B46-A514-536400FE9761}" type="pres">
      <dgm:prSet presAssocID="{F15EBB2D-57F2-43F3-AA6C-FB9083790C99}" presName="rootConnector1" presStyleLbl="node1" presStyleIdx="0" presStyleCnt="0"/>
      <dgm:spPr/>
    </dgm:pt>
    <dgm:pt modelId="{44DA08E3-6A78-44DC-BDC5-90446427A015}" type="pres">
      <dgm:prSet presAssocID="{F15EBB2D-57F2-43F3-AA6C-FB9083790C99}" presName="hierChild2" presStyleCnt="0"/>
      <dgm:spPr/>
    </dgm:pt>
    <dgm:pt modelId="{D9EF3DC4-C3FD-40CB-98E4-B70B4E1C9893}" type="pres">
      <dgm:prSet presAssocID="{164959F1-44B5-4178-92CB-E992DFD029BB}" presName="Name37" presStyleLbl="parChTrans1D2" presStyleIdx="0" presStyleCnt="2"/>
      <dgm:spPr/>
    </dgm:pt>
    <dgm:pt modelId="{448E943C-1485-40AE-8C94-0EB678D2B807}" type="pres">
      <dgm:prSet presAssocID="{4036CD30-BA7B-4203-99DD-102D61B2F2BF}" presName="hierRoot2" presStyleCnt="0">
        <dgm:presLayoutVars>
          <dgm:hierBranch val="init"/>
        </dgm:presLayoutVars>
      </dgm:prSet>
      <dgm:spPr/>
    </dgm:pt>
    <dgm:pt modelId="{3CF811E7-C92D-48A1-BB13-1A8ED47254C7}" type="pres">
      <dgm:prSet presAssocID="{4036CD30-BA7B-4203-99DD-102D61B2F2BF}" presName="rootComposite" presStyleCnt="0"/>
      <dgm:spPr/>
    </dgm:pt>
    <dgm:pt modelId="{FCAE8821-B2F2-4248-A276-DE8E313DB102}" type="pres">
      <dgm:prSet presAssocID="{4036CD30-BA7B-4203-99DD-102D61B2F2BF}" presName="rootText" presStyleLbl="node2" presStyleIdx="0" presStyleCnt="2">
        <dgm:presLayoutVars>
          <dgm:chPref val="3"/>
        </dgm:presLayoutVars>
      </dgm:prSet>
      <dgm:spPr/>
    </dgm:pt>
    <dgm:pt modelId="{9B4F4B9C-03BE-4997-9575-499F094B7BD0}" type="pres">
      <dgm:prSet presAssocID="{4036CD30-BA7B-4203-99DD-102D61B2F2BF}" presName="rootConnector" presStyleLbl="node2" presStyleIdx="0" presStyleCnt="2"/>
      <dgm:spPr/>
    </dgm:pt>
    <dgm:pt modelId="{CBF30C2A-ED3A-42D0-919A-C32D68326881}" type="pres">
      <dgm:prSet presAssocID="{4036CD30-BA7B-4203-99DD-102D61B2F2BF}" presName="hierChild4" presStyleCnt="0"/>
      <dgm:spPr/>
    </dgm:pt>
    <dgm:pt modelId="{888A1B5D-49BE-40BC-9769-7FE993060347}" type="pres">
      <dgm:prSet presAssocID="{4036CD30-BA7B-4203-99DD-102D61B2F2BF}" presName="hierChild5" presStyleCnt="0"/>
      <dgm:spPr/>
    </dgm:pt>
    <dgm:pt modelId="{DF3EE6AE-86D7-4102-A0A3-851A90312A58}" type="pres">
      <dgm:prSet presAssocID="{44C16AF1-4A44-4DCB-B67B-096D34A68D2B}" presName="Name37" presStyleLbl="parChTrans1D2" presStyleIdx="1" presStyleCnt="2"/>
      <dgm:spPr/>
    </dgm:pt>
    <dgm:pt modelId="{4ED9844D-F264-47E5-A7F7-EAAD02984666}" type="pres">
      <dgm:prSet presAssocID="{07D154AF-DF86-4DC2-897E-E40BA2663895}" presName="hierRoot2" presStyleCnt="0">
        <dgm:presLayoutVars>
          <dgm:hierBranch val="init"/>
        </dgm:presLayoutVars>
      </dgm:prSet>
      <dgm:spPr/>
    </dgm:pt>
    <dgm:pt modelId="{BA6BFB75-0DC6-4BB0-B637-8A550DA34110}" type="pres">
      <dgm:prSet presAssocID="{07D154AF-DF86-4DC2-897E-E40BA2663895}" presName="rootComposite" presStyleCnt="0"/>
      <dgm:spPr/>
    </dgm:pt>
    <dgm:pt modelId="{BF52CC34-7DEA-4D83-B052-8A86D75A2683}" type="pres">
      <dgm:prSet presAssocID="{07D154AF-DF86-4DC2-897E-E40BA2663895}" presName="rootText" presStyleLbl="node2" presStyleIdx="1" presStyleCnt="2">
        <dgm:presLayoutVars>
          <dgm:chPref val="3"/>
        </dgm:presLayoutVars>
      </dgm:prSet>
      <dgm:spPr/>
    </dgm:pt>
    <dgm:pt modelId="{A7A96565-C0B0-4A11-B510-1411ED94B22B}" type="pres">
      <dgm:prSet presAssocID="{07D154AF-DF86-4DC2-897E-E40BA2663895}" presName="rootConnector" presStyleLbl="node2" presStyleIdx="1" presStyleCnt="2"/>
      <dgm:spPr/>
    </dgm:pt>
    <dgm:pt modelId="{269993C7-A772-4728-897F-AAB269830AFE}" type="pres">
      <dgm:prSet presAssocID="{07D154AF-DF86-4DC2-897E-E40BA2663895}" presName="hierChild4" presStyleCnt="0"/>
      <dgm:spPr/>
    </dgm:pt>
    <dgm:pt modelId="{63DC27D9-1C4A-46E0-87DD-20D1FB412F08}" type="pres">
      <dgm:prSet presAssocID="{07D154AF-DF86-4DC2-897E-E40BA2663895}" presName="hierChild5" presStyleCnt="0"/>
      <dgm:spPr/>
    </dgm:pt>
    <dgm:pt modelId="{6FD5263A-C3D4-42DB-8594-BCBBACB56404}" type="pres">
      <dgm:prSet presAssocID="{F15EBB2D-57F2-43F3-AA6C-FB9083790C99}" presName="hierChild3" presStyleCnt="0"/>
      <dgm:spPr/>
    </dgm:pt>
  </dgm:ptLst>
  <dgm:cxnLst>
    <dgm:cxn modelId="{EBB61519-F692-4C41-BB10-2222167A2D9E}" srcId="{8E4EFE20-F77C-4A19-80A3-FA57F28FBB2F}" destId="{F15EBB2D-57F2-43F3-AA6C-FB9083790C99}" srcOrd="0" destOrd="0" parTransId="{CF4262C5-B6F6-421C-B2FE-9B7171C229F4}" sibTransId="{93BE51CD-624F-49BA-B0DD-F5BD61555813}"/>
    <dgm:cxn modelId="{AC59C01B-6168-4752-BA1C-5F2FA8FCCD85}" srcId="{F15EBB2D-57F2-43F3-AA6C-FB9083790C99}" destId="{07D154AF-DF86-4DC2-897E-E40BA2663895}" srcOrd="1" destOrd="0" parTransId="{44C16AF1-4A44-4DCB-B67B-096D34A68D2B}" sibTransId="{2C6CCA70-E83A-4DB7-81F1-43FB23BFD3B8}"/>
    <dgm:cxn modelId="{4502011D-A5FE-4566-8B18-6E1B2C65CDBD}" srcId="{F15EBB2D-57F2-43F3-AA6C-FB9083790C99}" destId="{4036CD30-BA7B-4203-99DD-102D61B2F2BF}" srcOrd="0" destOrd="0" parTransId="{164959F1-44B5-4178-92CB-E992DFD029BB}" sibTransId="{E07058D2-B82F-4002-B512-B89FA74A9FC2}"/>
    <dgm:cxn modelId="{76975620-C49B-42AD-8B37-A246BA4FBC31}" type="presOf" srcId="{164959F1-44B5-4178-92CB-E992DFD029BB}" destId="{D9EF3DC4-C3FD-40CB-98E4-B70B4E1C9893}" srcOrd="0" destOrd="0" presId="urn:microsoft.com/office/officeart/2005/8/layout/orgChart1"/>
    <dgm:cxn modelId="{B974FD49-66B3-4633-8229-9122FACD88D6}" type="presOf" srcId="{8E4EFE20-F77C-4A19-80A3-FA57F28FBB2F}" destId="{F33CE65B-7C42-4B9F-9D03-951515739C5C}" srcOrd="0" destOrd="0" presId="urn:microsoft.com/office/officeart/2005/8/layout/orgChart1"/>
    <dgm:cxn modelId="{1E154B88-9631-4EF1-A606-ABCB8297B5DE}" type="presOf" srcId="{F15EBB2D-57F2-43F3-AA6C-FB9083790C99}" destId="{985B3513-3F5F-4B46-A514-536400FE9761}" srcOrd="1" destOrd="0" presId="urn:microsoft.com/office/officeart/2005/8/layout/orgChart1"/>
    <dgm:cxn modelId="{1A4D1192-5026-4B51-90AE-F4749D43C0DD}" type="presOf" srcId="{4036CD30-BA7B-4203-99DD-102D61B2F2BF}" destId="{FCAE8821-B2F2-4248-A276-DE8E313DB102}" srcOrd="0" destOrd="0" presId="urn:microsoft.com/office/officeart/2005/8/layout/orgChart1"/>
    <dgm:cxn modelId="{D46F07C1-6C3F-465D-9568-1BA721B9B09A}" type="presOf" srcId="{F15EBB2D-57F2-43F3-AA6C-FB9083790C99}" destId="{E3CBF31A-D428-4B11-AC14-A23FC69C4053}" srcOrd="0" destOrd="0" presId="urn:microsoft.com/office/officeart/2005/8/layout/orgChart1"/>
    <dgm:cxn modelId="{E7A2EDC1-D8DF-4CF7-B8BA-FC1FC332125A}" type="presOf" srcId="{07D154AF-DF86-4DC2-897E-E40BA2663895}" destId="{A7A96565-C0B0-4A11-B510-1411ED94B22B}" srcOrd="1" destOrd="0" presId="urn:microsoft.com/office/officeart/2005/8/layout/orgChart1"/>
    <dgm:cxn modelId="{F41CAED0-5ADE-46A2-8E58-2F44E9F94919}" type="presOf" srcId="{4036CD30-BA7B-4203-99DD-102D61B2F2BF}" destId="{9B4F4B9C-03BE-4997-9575-499F094B7BD0}" srcOrd="1" destOrd="0" presId="urn:microsoft.com/office/officeart/2005/8/layout/orgChart1"/>
    <dgm:cxn modelId="{0B9286D8-AD72-438B-A6CB-E4A4B3D371BE}" type="presOf" srcId="{44C16AF1-4A44-4DCB-B67B-096D34A68D2B}" destId="{DF3EE6AE-86D7-4102-A0A3-851A90312A58}" srcOrd="0" destOrd="0" presId="urn:microsoft.com/office/officeart/2005/8/layout/orgChart1"/>
    <dgm:cxn modelId="{16BABBFB-F2FF-4783-BADA-D32DB0FA84C7}" type="presOf" srcId="{07D154AF-DF86-4DC2-897E-E40BA2663895}" destId="{BF52CC34-7DEA-4D83-B052-8A86D75A2683}" srcOrd="0" destOrd="0" presId="urn:microsoft.com/office/officeart/2005/8/layout/orgChart1"/>
    <dgm:cxn modelId="{93DA632D-D063-4EB7-96C5-3C7DA1DF76F5}" type="presParOf" srcId="{F33CE65B-7C42-4B9F-9D03-951515739C5C}" destId="{71ADAA0B-D7F3-4101-8011-434D1EA19E63}" srcOrd="0" destOrd="0" presId="urn:microsoft.com/office/officeart/2005/8/layout/orgChart1"/>
    <dgm:cxn modelId="{C2E82B33-E9CC-401D-8783-90F6743787D2}" type="presParOf" srcId="{71ADAA0B-D7F3-4101-8011-434D1EA19E63}" destId="{1B45837F-7E02-4B17-AE46-DF07B78F2EE9}" srcOrd="0" destOrd="0" presId="urn:microsoft.com/office/officeart/2005/8/layout/orgChart1"/>
    <dgm:cxn modelId="{156D9B39-6A5B-4865-A6D7-33F42083E4D2}" type="presParOf" srcId="{1B45837F-7E02-4B17-AE46-DF07B78F2EE9}" destId="{E3CBF31A-D428-4B11-AC14-A23FC69C4053}" srcOrd="0" destOrd="0" presId="urn:microsoft.com/office/officeart/2005/8/layout/orgChart1"/>
    <dgm:cxn modelId="{50BF6B61-557F-4005-BFD2-AF10DB2C238F}" type="presParOf" srcId="{1B45837F-7E02-4B17-AE46-DF07B78F2EE9}" destId="{985B3513-3F5F-4B46-A514-536400FE9761}" srcOrd="1" destOrd="0" presId="urn:microsoft.com/office/officeart/2005/8/layout/orgChart1"/>
    <dgm:cxn modelId="{00CE4300-A409-40D9-8E1D-40482DBF4FFC}" type="presParOf" srcId="{71ADAA0B-D7F3-4101-8011-434D1EA19E63}" destId="{44DA08E3-6A78-44DC-BDC5-90446427A015}" srcOrd="1" destOrd="0" presId="urn:microsoft.com/office/officeart/2005/8/layout/orgChart1"/>
    <dgm:cxn modelId="{177E3DF2-8EA8-4FA4-8312-FD9DA16EADFA}" type="presParOf" srcId="{44DA08E3-6A78-44DC-BDC5-90446427A015}" destId="{D9EF3DC4-C3FD-40CB-98E4-B70B4E1C9893}" srcOrd="0" destOrd="0" presId="urn:microsoft.com/office/officeart/2005/8/layout/orgChart1"/>
    <dgm:cxn modelId="{1958A23C-3140-4163-A234-4F5889A59B1D}" type="presParOf" srcId="{44DA08E3-6A78-44DC-BDC5-90446427A015}" destId="{448E943C-1485-40AE-8C94-0EB678D2B807}" srcOrd="1" destOrd="0" presId="urn:microsoft.com/office/officeart/2005/8/layout/orgChart1"/>
    <dgm:cxn modelId="{62E4EEF1-DEF3-4F8B-B738-C246F3BB268F}" type="presParOf" srcId="{448E943C-1485-40AE-8C94-0EB678D2B807}" destId="{3CF811E7-C92D-48A1-BB13-1A8ED47254C7}" srcOrd="0" destOrd="0" presId="urn:microsoft.com/office/officeart/2005/8/layout/orgChart1"/>
    <dgm:cxn modelId="{768CD20E-3F35-4A48-963A-3BF29B188394}" type="presParOf" srcId="{3CF811E7-C92D-48A1-BB13-1A8ED47254C7}" destId="{FCAE8821-B2F2-4248-A276-DE8E313DB102}" srcOrd="0" destOrd="0" presId="urn:microsoft.com/office/officeart/2005/8/layout/orgChart1"/>
    <dgm:cxn modelId="{300CD88D-3EF8-4694-88AA-A9F786DA592C}" type="presParOf" srcId="{3CF811E7-C92D-48A1-BB13-1A8ED47254C7}" destId="{9B4F4B9C-03BE-4997-9575-499F094B7BD0}" srcOrd="1" destOrd="0" presId="urn:microsoft.com/office/officeart/2005/8/layout/orgChart1"/>
    <dgm:cxn modelId="{E15963AF-0009-4F35-98A5-C715EE3E81EC}" type="presParOf" srcId="{448E943C-1485-40AE-8C94-0EB678D2B807}" destId="{CBF30C2A-ED3A-42D0-919A-C32D68326881}" srcOrd="1" destOrd="0" presId="urn:microsoft.com/office/officeart/2005/8/layout/orgChart1"/>
    <dgm:cxn modelId="{C54B3B39-3A7D-4423-AAF0-4B2E8CC3E87A}" type="presParOf" srcId="{448E943C-1485-40AE-8C94-0EB678D2B807}" destId="{888A1B5D-49BE-40BC-9769-7FE993060347}" srcOrd="2" destOrd="0" presId="urn:microsoft.com/office/officeart/2005/8/layout/orgChart1"/>
    <dgm:cxn modelId="{ED3EE3D0-E159-4711-BA15-7422C26A2BCD}" type="presParOf" srcId="{44DA08E3-6A78-44DC-BDC5-90446427A015}" destId="{DF3EE6AE-86D7-4102-A0A3-851A90312A58}" srcOrd="2" destOrd="0" presId="urn:microsoft.com/office/officeart/2005/8/layout/orgChart1"/>
    <dgm:cxn modelId="{44EABE3A-597B-43BE-AC32-213A6EB1413B}" type="presParOf" srcId="{44DA08E3-6A78-44DC-BDC5-90446427A015}" destId="{4ED9844D-F264-47E5-A7F7-EAAD02984666}" srcOrd="3" destOrd="0" presId="urn:microsoft.com/office/officeart/2005/8/layout/orgChart1"/>
    <dgm:cxn modelId="{6F0D4CFA-CE09-444E-99F3-BDFC9C5A3630}" type="presParOf" srcId="{4ED9844D-F264-47E5-A7F7-EAAD02984666}" destId="{BA6BFB75-0DC6-4BB0-B637-8A550DA34110}" srcOrd="0" destOrd="0" presId="urn:microsoft.com/office/officeart/2005/8/layout/orgChart1"/>
    <dgm:cxn modelId="{97A205E4-5B76-4E17-AD10-95CD48F9BBE5}" type="presParOf" srcId="{BA6BFB75-0DC6-4BB0-B637-8A550DA34110}" destId="{BF52CC34-7DEA-4D83-B052-8A86D75A2683}" srcOrd="0" destOrd="0" presId="urn:microsoft.com/office/officeart/2005/8/layout/orgChart1"/>
    <dgm:cxn modelId="{F87DCC86-3EF6-4D8A-AAE4-0DC20E5E6F50}" type="presParOf" srcId="{BA6BFB75-0DC6-4BB0-B637-8A550DA34110}" destId="{A7A96565-C0B0-4A11-B510-1411ED94B22B}" srcOrd="1" destOrd="0" presId="urn:microsoft.com/office/officeart/2005/8/layout/orgChart1"/>
    <dgm:cxn modelId="{B0423360-52B5-4AD7-8498-BC82121DAAE8}" type="presParOf" srcId="{4ED9844D-F264-47E5-A7F7-EAAD02984666}" destId="{269993C7-A772-4728-897F-AAB269830AFE}" srcOrd="1" destOrd="0" presId="urn:microsoft.com/office/officeart/2005/8/layout/orgChart1"/>
    <dgm:cxn modelId="{182630C5-892F-4FAD-84E8-EDB1E1B3E8E5}" type="presParOf" srcId="{4ED9844D-F264-47E5-A7F7-EAAD02984666}" destId="{63DC27D9-1C4A-46E0-87DD-20D1FB412F08}" srcOrd="2" destOrd="0" presId="urn:microsoft.com/office/officeart/2005/8/layout/orgChart1"/>
    <dgm:cxn modelId="{3D733A98-8B9B-4E81-95D1-373CE3816A35}" type="presParOf" srcId="{71ADAA0B-D7F3-4101-8011-434D1EA19E63}" destId="{6FD5263A-C3D4-42DB-8594-BCBBACB5640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3EB08C-5786-4C94-AC89-E4792273456A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D886C72F-E770-41CB-A065-8D4BD33805D6}">
      <dgm:prSet phldrT="[Metin]"/>
      <dgm:spPr/>
      <dgm:t>
        <a:bodyPr/>
        <a:lstStyle/>
        <a:p>
          <a:r>
            <a:rPr lang="tr-TR" dirty="0"/>
            <a:t>Temsil Yetkisinin Sona Ermesi (TBK m. 554) </a:t>
          </a:r>
        </a:p>
      </dgm:t>
    </dgm:pt>
    <dgm:pt modelId="{8EC562EC-4A0F-4E63-845F-419B6B30979E}" type="parTrans" cxnId="{AD03CE7C-EDCF-4FF1-8D6B-195A3C0DB2F9}">
      <dgm:prSet/>
      <dgm:spPr/>
      <dgm:t>
        <a:bodyPr/>
        <a:lstStyle/>
        <a:p>
          <a:endParaRPr lang="tr-TR"/>
        </a:p>
      </dgm:t>
    </dgm:pt>
    <dgm:pt modelId="{308C1CA0-1EA9-4795-BEAC-0291D1979396}" type="sibTrans" cxnId="{AD03CE7C-EDCF-4FF1-8D6B-195A3C0DB2F9}">
      <dgm:prSet/>
      <dgm:spPr/>
      <dgm:t>
        <a:bodyPr/>
        <a:lstStyle/>
        <a:p>
          <a:endParaRPr lang="tr-TR"/>
        </a:p>
      </dgm:t>
    </dgm:pt>
    <dgm:pt modelId="{058CDDA4-542D-4C5D-A3AC-AEFD62121C6D}">
      <dgm:prSet phldrT="[Metin]"/>
      <dgm:spPr/>
      <dgm:t>
        <a:bodyPr/>
        <a:lstStyle/>
        <a:p>
          <a:r>
            <a:rPr lang="tr-TR" dirty="0"/>
            <a:t>Azil, istifa</a:t>
          </a:r>
        </a:p>
      </dgm:t>
    </dgm:pt>
    <dgm:pt modelId="{8AE505E7-DE8E-4497-A907-DA6322ECB084}" type="parTrans" cxnId="{54115E0D-E20A-4A45-881E-F60904B241B8}">
      <dgm:prSet/>
      <dgm:spPr/>
      <dgm:t>
        <a:bodyPr/>
        <a:lstStyle/>
        <a:p>
          <a:endParaRPr lang="tr-TR"/>
        </a:p>
      </dgm:t>
    </dgm:pt>
    <dgm:pt modelId="{80329CED-6D96-40BB-9806-F020779145BE}" type="sibTrans" cxnId="{54115E0D-E20A-4A45-881E-F60904B241B8}">
      <dgm:prSet/>
      <dgm:spPr/>
      <dgm:t>
        <a:bodyPr/>
        <a:lstStyle/>
        <a:p>
          <a:endParaRPr lang="tr-TR"/>
        </a:p>
      </dgm:t>
    </dgm:pt>
    <dgm:pt modelId="{E9F98C90-BBE1-4C95-90CE-5DDFD2931054}">
      <dgm:prSet phldrT="[Metin]"/>
      <dgm:spPr/>
      <dgm:t>
        <a:bodyPr/>
        <a:lstStyle/>
        <a:p>
          <a:r>
            <a:rPr lang="tr-TR" dirty="0"/>
            <a:t>Müvekkilin ölümü, fiil ehliyetini kaybı iflâsı ???</a:t>
          </a:r>
        </a:p>
      </dgm:t>
    </dgm:pt>
    <dgm:pt modelId="{52271346-7485-4E34-B6BB-351587FCE68C}" type="parTrans" cxnId="{B1831E70-A9A4-47AB-9789-768A51EB36A5}">
      <dgm:prSet/>
      <dgm:spPr/>
      <dgm:t>
        <a:bodyPr/>
        <a:lstStyle/>
        <a:p>
          <a:endParaRPr lang="tr-TR"/>
        </a:p>
      </dgm:t>
    </dgm:pt>
    <dgm:pt modelId="{74D8F9D0-3479-4B5C-B663-8891F6C76427}" type="sibTrans" cxnId="{B1831E70-A9A4-47AB-9789-768A51EB36A5}">
      <dgm:prSet/>
      <dgm:spPr/>
      <dgm:t>
        <a:bodyPr/>
        <a:lstStyle/>
        <a:p>
          <a:endParaRPr lang="tr-TR"/>
        </a:p>
      </dgm:t>
    </dgm:pt>
    <dgm:pt modelId="{C3B726B6-A0AD-439F-B2BF-0A41C5B52711}">
      <dgm:prSet/>
      <dgm:spPr/>
      <dgm:t>
        <a:bodyPr/>
        <a:lstStyle/>
        <a:p>
          <a:r>
            <a:rPr lang="tr-TR" dirty="0"/>
            <a:t>Ticarî işletmenin devri, tasfiyesi</a:t>
          </a:r>
        </a:p>
      </dgm:t>
    </dgm:pt>
    <dgm:pt modelId="{AD6E654F-8AE5-4E5D-9768-5C0BD06A3A85}" type="parTrans" cxnId="{E1F5233D-AD98-45D0-8E5F-219E2FB5E033}">
      <dgm:prSet/>
      <dgm:spPr/>
      <dgm:t>
        <a:bodyPr/>
        <a:lstStyle/>
        <a:p>
          <a:endParaRPr lang="tr-TR"/>
        </a:p>
      </dgm:t>
    </dgm:pt>
    <dgm:pt modelId="{C0E8A3F1-AB1E-4564-8AFC-CCED11AA348C}" type="sibTrans" cxnId="{E1F5233D-AD98-45D0-8E5F-219E2FB5E033}">
      <dgm:prSet/>
      <dgm:spPr/>
      <dgm:t>
        <a:bodyPr/>
        <a:lstStyle/>
        <a:p>
          <a:endParaRPr lang="tr-TR"/>
        </a:p>
      </dgm:t>
    </dgm:pt>
    <dgm:pt modelId="{36AD154D-2D47-4336-9BDC-3B1AFB275963}" type="pres">
      <dgm:prSet presAssocID="{9F3EB08C-5786-4C94-AC89-E479227345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422448B-5668-459B-84E0-68B10CAFAF0D}" type="pres">
      <dgm:prSet presAssocID="{D886C72F-E770-41CB-A065-8D4BD33805D6}" presName="hierRoot1" presStyleCnt="0">
        <dgm:presLayoutVars>
          <dgm:hierBranch val="init"/>
        </dgm:presLayoutVars>
      </dgm:prSet>
      <dgm:spPr/>
    </dgm:pt>
    <dgm:pt modelId="{CAE1B2B8-399B-4C2D-984B-1BFA62C82D58}" type="pres">
      <dgm:prSet presAssocID="{D886C72F-E770-41CB-A065-8D4BD33805D6}" presName="rootComposite1" presStyleCnt="0"/>
      <dgm:spPr/>
    </dgm:pt>
    <dgm:pt modelId="{A01BB259-69F8-4DCB-B1A1-32747C3A9274}" type="pres">
      <dgm:prSet presAssocID="{D886C72F-E770-41CB-A065-8D4BD33805D6}" presName="rootText1" presStyleLbl="node0" presStyleIdx="0" presStyleCnt="1">
        <dgm:presLayoutVars>
          <dgm:chPref val="3"/>
        </dgm:presLayoutVars>
      </dgm:prSet>
      <dgm:spPr/>
    </dgm:pt>
    <dgm:pt modelId="{4EFD7E12-D44A-4723-9BB4-9A2A6240D5D0}" type="pres">
      <dgm:prSet presAssocID="{D886C72F-E770-41CB-A065-8D4BD33805D6}" presName="rootConnector1" presStyleLbl="node1" presStyleIdx="0" presStyleCnt="0"/>
      <dgm:spPr/>
    </dgm:pt>
    <dgm:pt modelId="{46D40002-6F6C-4721-9740-75D4A86E3DF2}" type="pres">
      <dgm:prSet presAssocID="{D886C72F-E770-41CB-A065-8D4BD33805D6}" presName="hierChild2" presStyleCnt="0"/>
      <dgm:spPr/>
    </dgm:pt>
    <dgm:pt modelId="{257ECBA5-F5C0-4CE2-929E-1592B3C934D6}" type="pres">
      <dgm:prSet presAssocID="{8AE505E7-DE8E-4497-A907-DA6322ECB084}" presName="Name37" presStyleLbl="parChTrans1D2" presStyleIdx="0" presStyleCnt="3"/>
      <dgm:spPr/>
    </dgm:pt>
    <dgm:pt modelId="{A18479ED-9B9E-46A5-A38B-FCD1815A690F}" type="pres">
      <dgm:prSet presAssocID="{058CDDA4-542D-4C5D-A3AC-AEFD62121C6D}" presName="hierRoot2" presStyleCnt="0">
        <dgm:presLayoutVars>
          <dgm:hierBranch val="init"/>
        </dgm:presLayoutVars>
      </dgm:prSet>
      <dgm:spPr/>
    </dgm:pt>
    <dgm:pt modelId="{FD7E99D8-C219-4461-878A-8CA68644F39D}" type="pres">
      <dgm:prSet presAssocID="{058CDDA4-542D-4C5D-A3AC-AEFD62121C6D}" presName="rootComposite" presStyleCnt="0"/>
      <dgm:spPr/>
    </dgm:pt>
    <dgm:pt modelId="{5346B7E3-CEAD-4E58-BB8A-53EED7C8BBBE}" type="pres">
      <dgm:prSet presAssocID="{058CDDA4-542D-4C5D-A3AC-AEFD62121C6D}" presName="rootText" presStyleLbl="node2" presStyleIdx="0" presStyleCnt="3">
        <dgm:presLayoutVars>
          <dgm:chPref val="3"/>
        </dgm:presLayoutVars>
      </dgm:prSet>
      <dgm:spPr/>
    </dgm:pt>
    <dgm:pt modelId="{BE9599C7-940B-4651-9AB6-2E0335B7DF05}" type="pres">
      <dgm:prSet presAssocID="{058CDDA4-542D-4C5D-A3AC-AEFD62121C6D}" presName="rootConnector" presStyleLbl="node2" presStyleIdx="0" presStyleCnt="3"/>
      <dgm:spPr/>
    </dgm:pt>
    <dgm:pt modelId="{E7409587-8552-49E1-910F-C8F26632AFF6}" type="pres">
      <dgm:prSet presAssocID="{058CDDA4-542D-4C5D-A3AC-AEFD62121C6D}" presName="hierChild4" presStyleCnt="0"/>
      <dgm:spPr/>
    </dgm:pt>
    <dgm:pt modelId="{744817F5-1215-4D37-909D-F0E3F2CDAD92}" type="pres">
      <dgm:prSet presAssocID="{058CDDA4-542D-4C5D-A3AC-AEFD62121C6D}" presName="hierChild5" presStyleCnt="0"/>
      <dgm:spPr/>
    </dgm:pt>
    <dgm:pt modelId="{7FF14C96-3D77-409C-91D1-7FF8A91D0BD7}" type="pres">
      <dgm:prSet presAssocID="{52271346-7485-4E34-B6BB-351587FCE68C}" presName="Name37" presStyleLbl="parChTrans1D2" presStyleIdx="1" presStyleCnt="3"/>
      <dgm:spPr/>
    </dgm:pt>
    <dgm:pt modelId="{68DA8A1E-7C24-4EC3-81AB-7D29B096690D}" type="pres">
      <dgm:prSet presAssocID="{E9F98C90-BBE1-4C95-90CE-5DDFD2931054}" presName="hierRoot2" presStyleCnt="0">
        <dgm:presLayoutVars>
          <dgm:hierBranch val="init"/>
        </dgm:presLayoutVars>
      </dgm:prSet>
      <dgm:spPr/>
    </dgm:pt>
    <dgm:pt modelId="{4ED6B821-2A2E-45D3-AFDE-69F2EBFF4CA4}" type="pres">
      <dgm:prSet presAssocID="{E9F98C90-BBE1-4C95-90CE-5DDFD2931054}" presName="rootComposite" presStyleCnt="0"/>
      <dgm:spPr/>
    </dgm:pt>
    <dgm:pt modelId="{0154E8AB-AACB-4EC6-B708-5E71F2279E4C}" type="pres">
      <dgm:prSet presAssocID="{E9F98C90-BBE1-4C95-90CE-5DDFD2931054}" presName="rootText" presStyleLbl="node2" presStyleIdx="1" presStyleCnt="3">
        <dgm:presLayoutVars>
          <dgm:chPref val="3"/>
        </dgm:presLayoutVars>
      </dgm:prSet>
      <dgm:spPr/>
    </dgm:pt>
    <dgm:pt modelId="{FA0227F6-02C4-4A9D-A478-09578798427B}" type="pres">
      <dgm:prSet presAssocID="{E9F98C90-BBE1-4C95-90CE-5DDFD2931054}" presName="rootConnector" presStyleLbl="node2" presStyleIdx="1" presStyleCnt="3"/>
      <dgm:spPr/>
    </dgm:pt>
    <dgm:pt modelId="{2FA84933-F392-47CC-88F6-36FA86C71281}" type="pres">
      <dgm:prSet presAssocID="{E9F98C90-BBE1-4C95-90CE-5DDFD2931054}" presName="hierChild4" presStyleCnt="0"/>
      <dgm:spPr/>
    </dgm:pt>
    <dgm:pt modelId="{C99077F5-1B43-45AC-B29A-F4842B38969C}" type="pres">
      <dgm:prSet presAssocID="{E9F98C90-BBE1-4C95-90CE-5DDFD2931054}" presName="hierChild5" presStyleCnt="0"/>
      <dgm:spPr/>
    </dgm:pt>
    <dgm:pt modelId="{FEB3C7B2-AA26-4DA6-B1C1-C6FE3E56CD51}" type="pres">
      <dgm:prSet presAssocID="{AD6E654F-8AE5-4E5D-9768-5C0BD06A3A85}" presName="Name37" presStyleLbl="parChTrans1D2" presStyleIdx="2" presStyleCnt="3"/>
      <dgm:spPr/>
    </dgm:pt>
    <dgm:pt modelId="{D86FAAA9-8D68-4BE2-B6B6-F7F7626685C9}" type="pres">
      <dgm:prSet presAssocID="{C3B726B6-A0AD-439F-B2BF-0A41C5B52711}" presName="hierRoot2" presStyleCnt="0">
        <dgm:presLayoutVars>
          <dgm:hierBranch val="init"/>
        </dgm:presLayoutVars>
      </dgm:prSet>
      <dgm:spPr/>
    </dgm:pt>
    <dgm:pt modelId="{98981C0E-16BB-4A29-9DCD-5B8301339A3F}" type="pres">
      <dgm:prSet presAssocID="{C3B726B6-A0AD-439F-B2BF-0A41C5B52711}" presName="rootComposite" presStyleCnt="0"/>
      <dgm:spPr/>
    </dgm:pt>
    <dgm:pt modelId="{F18D7028-9AB5-4C71-BA85-F86A34CE077C}" type="pres">
      <dgm:prSet presAssocID="{C3B726B6-A0AD-439F-B2BF-0A41C5B52711}" presName="rootText" presStyleLbl="node2" presStyleIdx="2" presStyleCnt="3">
        <dgm:presLayoutVars>
          <dgm:chPref val="3"/>
        </dgm:presLayoutVars>
      </dgm:prSet>
      <dgm:spPr/>
    </dgm:pt>
    <dgm:pt modelId="{D916F985-5471-40E9-94DE-EA85D42590FE}" type="pres">
      <dgm:prSet presAssocID="{C3B726B6-A0AD-439F-B2BF-0A41C5B52711}" presName="rootConnector" presStyleLbl="node2" presStyleIdx="2" presStyleCnt="3"/>
      <dgm:spPr/>
    </dgm:pt>
    <dgm:pt modelId="{19F76B53-5C2B-4671-B429-1885A0FF6DB0}" type="pres">
      <dgm:prSet presAssocID="{C3B726B6-A0AD-439F-B2BF-0A41C5B52711}" presName="hierChild4" presStyleCnt="0"/>
      <dgm:spPr/>
    </dgm:pt>
    <dgm:pt modelId="{1369C2C4-0FA8-4C8A-8709-6AAF6C9A6F68}" type="pres">
      <dgm:prSet presAssocID="{C3B726B6-A0AD-439F-B2BF-0A41C5B52711}" presName="hierChild5" presStyleCnt="0"/>
      <dgm:spPr/>
    </dgm:pt>
    <dgm:pt modelId="{C2C7AE00-9CDB-4B56-B767-EB7F6285A9D3}" type="pres">
      <dgm:prSet presAssocID="{D886C72F-E770-41CB-A065-8D4BD33805D6}" presName="hierChild3" presStyleCnt="0"/>
      <dgm:spPr/>
    </dgm:pt>
  </dgm:ptLst>
  <dgm:cxnLst>
    <dgm:cxn modelId="{DD061B00-227C-4CBB-88A9-42B6C6D2153B}" type="presOf" srcId="{C3B726B6-A0AD-439F-B2BF-0A41C5B52711}" destId="{D916F985-5471-40E9-94DE-EA85D42590FE}" srcOrd="1" destOrd="0" presId="urn:microsoft.com/office/officeart/2005/8/layout/orgChart1"/>
    <dgm:cxn modelId="{85105402-A3A9-413B-92FE-AFE7EB95D3CA}" type="presOf" srcId="{D886C72F-E770-41CB-A065-8D4BD33805D6}" destId="{4EFD7E12-D44A-4723-9BB4-9A2A6240D5D0}" srcOrd="1" destOrd="0" presId="urn:microsoft.com/office/officeart/2005/8/layout/orgChart1"/>
    <dgm:cxn modelId="{6E693707-D09B-49A6-AB64-EAA873A383D0}" type="presOf" srcId="{058CDDA4-542D-4C5D-A3AC-AEFD62121C6D}" destId="{5346B7E3-CEAD-4E58-BB8A-53EED7C8BBBE}" srcOrd="0" destOrd="0" presId="urn:microsoft.com/office/officeart/2005/8/layout/orgChart1"/>
    <dgm:cxn modelId="{54115E0D-E20A-4A45-881E-F60904B241B8}" srcId="{D886C72F-E770-41CB-A065-8D4BD33805D6}" destId="{058CDDA4-542D-4C5D-A3AC-AEFD62121C6D}" srcOrd="0" destOrd="0" parTransId="{8AE505E7-DE8E-4497-A907-DA6322ECB084}" sibTransId="{80329CED-6D96-40BB-9806-F020779145BE}"/>
    <dgm:cxn modelId="{26D3CC12-8321-49B4-9BC0-FD31F8BCC9E0}" type="presOf" srcId="{8AE505E7-DE8E-4497-A907-DA6322ECB084}" destId="{257ECBA5-F5C0-4CE2-929E-1592B3C934D6}" srcOrd="0" destOrd="0" presId="urn:microsoft.com/office/officeart/2005/8/layout/orgChart1"/>
    <dgm:cxn modelId="{E1F5233D-AD98-45D0-8E5F-219E2FB5E033}" srcId="{D886C72F-E770-41CB-A065-8D4BD33805D6}" destId="{C3B726B6-A0AD-439F-B2BF-0A41C5B52711}" srcOrd="2" destOrd="0" parTransId="{AD6E654F-8AE5-4E5D-9768-5C0BD06A3A85}" sibTransId="{C0E8A3F1-AB1E-4564-8AFC-CCED11AA348C}"/>
    <dgm:cxn modelId="{C850D465-0598-47B7-95B7-1EF7600858C4}" type="presOf" srcId="{E9F98C90-BBE1-4C95-90CE-5DDFD2931054}" destId="{0154E8AB-AACB-4EC6-B708-5E71F2279E4C}" srcOrd="0" destOrd="0" presId="urn:microsoft.com/office/officeart/2005/8/layout/orgChart1"/>
    <dgm:cxn modelId="{E74C696C-0D5F-4C5A-875D-7F1B55936F83}" type="presOf" srcId="{058CDDA4-542D-4C5D-A3AC-AEFD62121C6D}" destId="{BE9599C7-940B-4651-9AB6-2E0335B7DF05}" srcOrd="1" destOrd="0" presId="urn:microsoft.com/office/officeart/2005/8/layout/orgChart1"/>
    <dgm:cxn modelId="{B1831E70-A9A4-47AB-9789-768A51EB36A5}" srcId="{D886C72F-E770-41CB-A065-8D4BD33805D6}" destId="{E9F98C90-BBE1-4C95-90CE-5DDFD2931054}" srcOrd="1" destOrd="0" parTransId="{52271346-7485-4E34-B6BB-351587FCE68C}" sibTransId="{74D8F9D0-3479-4B5C-B663-8891F6C76427}"/>
    <dgm:cxn modelId="{AD03CE7C-EDCF-4FF1-8D6B-195A3C0DB2F9}" srcId="{9F3EB08C-5786-4C94-AC89-E4792273456A}" destId="{D886C72F-E770-41CB-A065-8D4BD33805D6}" srcOrd="0" destOrd="0" parTransId="{8EC562EC-4A0F-4E63-845F-419B6B30979E}" sibTransId="{308C1CA0-1EA9-4795-BEAC-0291D1979396}"/>
    <dgm:cxn modelId="{19772E90-1FF5-4509-8A55-01248C1E20C9}" type="presOf" srcId="{C3B726B6-A0AD-439F-B2BF-0A41C5B52711}" destId="{F18D7028-9AB5-4C71-BA85-F86A34CE077C}" srcOrd="0" destOrd="0" presId="urn:microsoft.com/office/officeart/2005/8/layout/orgChart1"/>
    <dgm:cxn modelId="{B3B6E991-E1CC-4E4A-B070-9E91EC6F4301}" type="presOf" srcId="{52271346-7485-4E34-B6BB-351587FCE68C}" destId="{7FF14C96-3D77-409C-91D1-7FF8A91D0BD7}" srcOrd="0" destOrd="0" presId="urn:microsoft.com/office/officeart/2005/8/layout/orgChart1"/>
    <dgm:cxn modelId="{9B523FAF-EDFD-47C5-8776-C60FDC1E05E7}" type="presOf" srcId="{E9F98C90-BBE1-4C95-90CE-5DDFD2931054}" destId="{FA0227F6-02C4-4A9D-A478-09578798427B}" srcOrd="1" destOrd="0" presId="urn:microsoft.com/office/officeart/2005/8/layout/orgChart1"/>
    <dgm:cxn modelId="{536259BA-B786-4E5C-9E24-B30512B9DBEE}" type="presOf" srcId="{9F3EB08C-5786-4C94-AC89-E4792273456A}" destId="{36AD154D-2D47-4336-9BDC-3B1AFB275963}" srcOrd="0" destOrd="0" presId="urn:microsoft.com/office/officeart/2005/8/layout/orgChart1"/>
    <dgm:cxn modelId="{23EF70CE-2211-4E9E-9C26-8311A1678435}" type="presOf" srcId="{D886C72F-E770-41CB-A065-8D4BD33805D6}" destId="{A01BB259-69F8-4DCB-B1A1-32747C3A9274}" srcOrd="0" destOrd="0" presId="urn:microsoft.com/office/officeart/2005/8/layout/orgChart1"/>
    <dgm:cxn modelId="{830ED2F0-D81F-4705-855D-CD2E0DF93798}" type="presOf" srcId="{AD6E654F-8AE5-4E5D-9768-5C0BD06A3A85}" destId="{FEB3C7B2-AA26-4DA6-B1C1-C6FE3E56CD51}" srcOrd="0" destOrd="0" presId="urn:microsoft.com/office/officeart/2005/8/layout/orgChart1"/>
    <dgm:cxn modelId="{D976C29F-4D20-4E81-8EB4-6884B0C257FF}" type="presParOf" srcId="{36AD154D-2D47-4336-9BDC-3B1AFB275963}" destId="{2422448B-5668-459B-84E0-68B10CAFAF0D}" srcOrd="0" destOrd="0" presId="urn:microsoft.com/office/officeart/2005/8/layout/orgChart1"/>
    <dgm:cxn modelId="{ABEA4721-AB43-4D1C-84CD-3435BCB356B8}" type="presParOf" srcId="{2422448B-5668-459B-84E0-68B10CAFAF0D}" destId="{CAE1B2B8-399B-4C2D-984B-1BFA62C82D58}" srcOrd="0" destOrd="0" presId="urn:microsoft.com/office/officeart/2005/8/layout/orgChart1"/>
    <dgm:cxn modelId="{BB74983D-C96B-4D2A-83E6-0563D6C7F852}" type="presParOf" srcId="{CAE1B2B8-399B-4C2D-984B-1BFA62C82D58}" destId="{A01BB259-69F8-4DCB-B1A1-32747C3A9274}" srcOrd="0" destOrd="0" presId="urn:microsoft.com/office/officeart/2005/8/layout/orgChart1"/>
    <dgm:cxn modelId="{B4856068-804E-4677-92FD-02B6932ABE4A}" type="presParOf" srcId="{CAE1B2B8-399B-4C2D-984B-1BFA62C82D58}" destId="{4EFD7E12-D44A-4723-9BB4-9A2A6240D5D0}" srcOrd="1" destOrd="0" presId="urn:microsoft.com/office/officeart/2005/8/layout/orgChart1"/>
    <dgm:cxn modelId="{ED8ECAF2-5FA3-434F-B744-67FC06B82A53}" type="presParOf" srcId="{2422448B-5668-459B-84E0-68B10CAFAF0D}" destId="{46D40002-6F6C-4721-9740-75D4A86E3DF2}" srcOrd="1" destOrd="0" presId="urn:microsoft.com/office/officeart/2005/8/layout/orgChart1"/>
    <dgm:cxn modelId="{CF33CFD8-3F38-4358-8165-3ED2460CF8BC}" type="presParOf" srcId="{46D40002-6F6C-4721-9740-75D4A86E3DF2}" destId="{257ECBA5-F5C0-4CE2-929E-1592B3C934D6}" srcOrd="0" destOrd="0" presId="urn:microsoft.com/office/officeart/2005/8/layout/orgChart1"/>
    <dgm:cxn modelId="{4A98ED9B-70A7-48E4-A12F-EA3CAC29D4B8}" type="presParOf" srcId="{46D40002-6F6C-4721-9740-75D4A86E3DF2}" destId="{A18479ED-9B9E-46A5-A38B-FCD1815A690F}" srcOrd="1" destOrd="0" presId="urn:microsoft.com/office/officeart/2005/8/layout/orgChart1"/>
    <dgm:cxn modelId="{0F27D3D0-0D6B-4E7B-8F16-41258EA33D1C}" type="presParOf" srcId="{A18479ED-9B9E-46A5-A38B-FCD1815A690F}" destId="{FD7E99D8-C219-4461-878A-8CA68644F39D}" srcOrd="0" destOrd="0" presId="urn:microsoft.com/office/officeart/2005/8/layout/orgChart1"/>
    <dgm:cxn modelId="{4BD6B37E-90C4-4674-A7F0-C11A41B5EE96}" type="presParOf" srcId="{FD7E99D8-C219-4461-878A-8CA68644F39D}" destId="{5346B7E3-CEAD-4E58-BB8A-53EED7C8BBBE}" srcOrd="0" destOrd="0" presId="urn:microsoft.com/office/officeart/2005/8/layout/orgChart1"/>
    <dgm:cxn modelId="{75C71901-A675-4967-BCDE-DA3F7728C562}" type="presParOf" srcId="{FD7E99D8-C219-4461-878A-8CA68644F39D}" destId="{BE9599C7-940B-4651-9AB6-2E0335B7DF05}" srcOrd="1" destOrd="0" presId="urn:microsoft.com/office/officeart/2005/8/layout/orgChart1"/>
    <dgm:cxn modelId="{2B313C97-616D-4A73-B59F-707F6F769127}" type="presParOf" srcId="{A18479ED-9B9E-46A5-A38B-FCD1815A690F}" destId="{E7409587-8552-49E1-910F-C8F26632AFF6}" srcOrd="1" destOrd="0" presId="urn:microsoft.com/office/officeart/2005/8/layout/orgChart1"/>
    <dgm:cxn modelId="{399EF3BD-675D-4360-977E-D4F69971D1BB}" type="presParOf" srcId="{A18479ED-9B9E-46A5-A38B-FCD1815A690F}" destId="{744817F5-1215-4D37-909D-F0E3F2CDAD92}" srcOrd="2" destOrd="0" presId="urn:microsoft.com/office/officeart/2005/8/layout/orgChart1"/>
    <dgm:cxn modelId="{C0CBE227-4DB9-4C8F-AF11-A7EA1D166D99}" type="presParOf" srcId="{46D40002-6F6C-4721-9740-75D4A86E3DF2}" destId="{7FF14C96-3D77-409C-91D1-7FF8A91D0BD7}" srcOrd="2" destOrd="0" presId="urn:microsoft.com/office/officeart/2005/8/layout/orgChart1"/>
    <dgm:cxn modelId="{AD3D9BA3-84EF-4561-A7AC-50654A6C55C4}" type="presParOf" srcId="{46D40002-6F6C-4721-9740-75D4A86E3DF2}" destId="{68DA8A1E-7C24-4EC3-81AB-7D29B096690D}" srcOrd="3" destOrd="0" presId="urn:microsoft.com/office/officeart/2005/8/layout/orgChart1"/>
    <dgm:cxn modelId="{7B8EB742-509C-48BD-B5EB-153DEB1212B8}" type="presParOf" srcId="{68DA8A1E-7C24-4EC3-81AB-7D29B096690D}" destId="{4ED6B821-2A2E-45D3-AFDE-69F2EBFF4CA4}" srcOrd="0" destOrd="0" presId="urn:microsoft.com/office/officeart/2005/8/layout/orgChart1"/>
    <dgm:cxn modelId="{9FFEA2D0-D70B-4ADD-A002-7116945D1C9C}" type="presParOf" srcId="{4ED6B821-2A2E-45D3-AFDE-69F2EBFF4CA4}" destId="{0154E8AB-AACB-4EC6-B708-5E71F2279E4C}" srcOrd="0" destOrd="0" presId="urn:microsoft.com/office/officeart/2005/8/layout/orgChart1"/>
    <dgm:cxn modelId="{7B014FE2-442A-4060-8EE0-A8E2E1482CF9}" type="presParOf" srcId="{4ED6B821-2A2E-45D3-AFDE-69F2EBFF4CA4}" destId="{FA0227F6-02C4-4A9D-A478-09578798427B}" srcOrd="1" destOrd="0" presId="urn:microsoft.com/office/officeart/2005/8/layout/orgChart1"/>
    <dgm:cxn modelId="{4CD7E2EE-B3B0-454B-8C69-ED64E128A6B2}" type="presParOf" srcId="{68DA8A1E-7C24-4EC3-81AB-7D29B096690D}" destId="{2FA84933-F392-47CC-88F6-36FA86C71281}" srcOrd="1" destOrd="0" presId="urn:microsoft.com/office/officeart/2005/8/layout/orgChart1"/>
    <dgm:cxn modelId="{6A8EDB8D-7933-4023-8C11-120FDA02B47D}" type="presParOf" srcId="{68DA8A1E-7C24-4EC3-81AB-7D29B096690D}" destId="{C99077F5-1B43-45AC-B29A-F4842B38969C}" srcOrd="2" destOrd="0" presId="urn:microsoft.com/office/officeart/2005/8/layout/orgChart1"/>
    <dgm:cxn modelId="{519F7CEE-E197-45A8-BD13-642B9670ECE2}" type="presParOf" srcId="{46D40002-6F6C-4721-9740-75D4A86E3DF2}" destId="{FEB3C7B2-AA26-4DA6-B1C1-C6FE3E56CD51}" srcOrd="4" destOrd="0" presId="urn:microsoft.com/office/officeart/2005/8/layout/orgChart1"/>
    <dgm:cxn modelId="{56623307-CC49-4F95-85AE-190C0365EB56}" type="presParOf" srcId="{46D40002-6F6C-4721-9740-75D4A86E3DF2}" destId="{D86FAAA9-8D68-4BE2-B6B6-F7F7626685C9}" srcOrd="5" destOrd="0" presId="urn:microsoft.com/office/officeart/2005/8/layout/orgChart1"/>
    <dgm:cxn modelId="{BF1BBE6B-435A-4CFD-B4B5-C4AD99957F93}" type="presParOf" srcId="{D86FAAA9-8D68-4BE2-B6B6-F7F7626685C9}" destId="{98981C0E-16BB-4A29-9DCD-5B8301339A3F}" srcOrd="0" destOrd="0" presId="urn:microsoft.com/office/officeart/2005/8/layout/orgChart1"/>
    <dgm:cxn modelId="{933742BF-0A16-49FF-83B0-E5CA90EBAE11}" type="presParOf" srcId="{98981C0E-16BB-4A29-9DCD-5B8301339A3F}" destId="{F18D7028-9AB5-4C71-BA85-F86A34CE077C}" srcOrd="0" destOrd="0" presId="urn:microsoft.com/office/officeart/2005/8/layout/orgChart1"/>
    <dgm:cxn modelId="{466EA339-F019-4288-A1A8-E8A65C5EEE4A}" type="presParOf" srcId="{98981C0E-16BB-4A29-9DCD-5B8301339A3F}" destId="{D916F985-5471-40E9-94DE-EA85D42590FE}" srcOrd="1" destOrd="0" presId="urn:microsoft.com/office/officeart/2005/8/layout/orgChart1"/>
    <dgm:cxn modelId="{E4D459F5-DF0B-40CD-9E34-B1DD42D803E7}" type="presParOf" srcId="{D86FAAA9-8D68-4BE2-B6B6-F7F7626685C9}" destId="{19F76B53-5C2B-4671-B429-1885A0FF6DB0}" srcOrd="1" destOrd="0" presId="urn:microsoft.com/office/officeart/2005/8/layout/orgChart1"/>
    <dgm:cxn modelId="{103C1C7F-CBD3-45D8-898F-C1C5DB41D44A}" type="presParOf" srcId="{D86FAAA9-8D68-4BE2-B6B6-F7F7626685C9}" destId="{1369C2C4-0FA8-4C8A-8709-6AAF6C9A6F68}" srcOrd="2" destOrd="0" presId="urn:microsoft.com/office/officeart/2005/8/layout/orgChart1"/>
    <dgm:cxn modelId="{F8358F67-E6F5-4676-9A4B-CFD9B3D19447}" type="presParOf" srcId="{2422448B-5668-459B-84E0-68B10CAFAF0D}" destId="{C2C7AE00-9CDB-4B56-B767-EB7F6285A9D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E89D2-020D-4917-989B-15445FF1B584}">
      <dsp:nvSpPr>
        <dsp:cNvPr id="0" name=""/>
        <dsp:cNvSpPr/>
      </dsp:nvSpPr>
      <dsp:spPr>
        <a:xfrm>
          <a:off x="9371241" y="3231580"/>
          <a:ext cx="843886" cy="2079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9041"/>
              </a:lnTo>
              <a:lnTo>
                <a:pt x="843886" y="20790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AA855-2225-474C-800E-F2AC7876B7B0}">
      <dsp:nvSpPr>
        <dsp:cNvPr id="0" name=""/>
        <dsp:cNvSpPr/>
      </dsp:nvSpPr>
      <dsp:spPr>
        <a:xfrm>
          <a:off x="9371241" y="3231580"/>
          <a:ext cx="843886" cy="759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9079"/>
              </a:lnTo>
              <a:lnTo>
                <a:pt x="843886" y="7590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E2A53-4DF2-4859-8197-300853C2A1B3}">
      <dsp:nvSpPr>
        <dsp:cNvPr id="0" name=""/>
        <dsp:cNvSpPr/>
      </dsp:nvSpPr>
      <dsp:spPr>
        <a:xfrm>
          <a:off x="7932818" y="2049270"/>
          <a:ext cx="2115591" cy="335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093"/>
              </a:lnTo>
              <a:lnTo>
                <a:pt x="2115591" y="158093"/>
              </a:lnTo>
              <a:lnTo>
                <a:pt x="2115591" y="33584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97BCBA-9847-400B-B2AC-5A44B0F4319F}">
      <dsp:nvSpPr>
        <dsp:cNvPr id="0" name=""/>
        <dsp:cNvSpPr/>
      </dsp:nvSpPr>
      <dsp:spPr>
        <a:xfrm>
          <a:off x="5956130" y="3231580"/>
          <a:ext cx="474169" cy="90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6558"/>
              </a:lnTo>
              <a:lnTo>
                <a:pt x="474169" y="9065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71766-6622-469F-82D8-20A321D17E0C}">
      <dsp:nvSpPr>
        <dsp:cNvPr id="0" name=""/>
        <dsp:cNvSpPr/>
      </dsp:nvSpPr>
      <dsp:spPr>
        <a:xfrm>
          <a:off x="6633298" y="2049270"/>
          <a:ext cx="1299519" cy="335849"/>
        </a:xfrm>
        <a:custGeom>
          <a:avLst/>
          <a:gdLst/>
          <a:ahLst/>
          <a:cxnLst/>
          <a:rect l="0" t="0" r="0" b="0"/>
          <a:pathLst>
            <a:path>
              <a:moveTo>
                <a:pt x="1299519" y="0"/>
              </a:moveTo>
              <a:lnTo>
                <a:pt x="1299519" y="158093"/>
              </a:lnTo>
              <a:lnTo>
                <a:pt x="0" y="158093"/>
              </a:lnTo>
              <a:lnTo>
                <a:pt x="0" y="33584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97D8-6F27-4A18-8CD8-B11999A28E0E}">
      <dsp:nvSpPr>
        <dsp:cNvPr id="0" name=""/>
        <dsp:cNvSpPr/>
      </dsp:nvSpPr>
      <dsp:spPr>
        <a:xfrm>
          <a:off x="5884385" y="847297"/>
          <a:ext cx="2048433" cy="355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756"/>
              </a:lnTo>
              <a:lnTo>
                <a:pt x="2048433" y="177756"/>
              </a:lnTo>
              <a:lnTo>
                <a:pt x="2048433" y="355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323DB-370F-478D-AFCD-38B2CF0D7B5F}">
      <dsp:nvSpPr>
        <dsp:cNvPr id="0" name=""/>
        <dsp:cNvSpPr/>
      </dsp:nvSpPr>
      <dsp:spPr>
        <a:xfrm>
          <a:off x="2331606" y="1941118"/>
          <a:ext cx="1447006" cy="463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908"/>
              </a:lnTo>
              <a:lnTo>
                <a:pt x="1447006" y="285908"/>
              </a:lnTo>
              <a:lnTo>
                <a:pt x="1447006" y="4636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B9009-9C21-428E-B50D-564C928F5E85}">
      <dsp:nvSpPr>
        <dsp:cNvPr id="0" name=""/>
        <dsp:cNvSpPr/>
      </dsp:nvSpPr>
      <dsp:spPr>
        <a:xfrm>
          <a:off x="767890" y="3221744"/>
          <a:ext cx="470242" cy="2966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6385"/>
              </a:lnTo>
              <a:lnTo>
                <a:pt x="470242" y="29663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CCDB2-E6E8-44BC-AC8F-6A3A40C6F540}">
      <dsp:nvSpPr>
        <dsp:cNvPr id="0" name=""/>
        <dsp:cNvSpPr/>
      </dsp:nvSpPr>
      <dsp:spPr>
        <a:xfrm>
          <a:off x="767890" y="3221744"/>
          <a:ext cx="489914" cy="1921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1726"/>
              </a:lnTo>
              <a:lnTo>
                <a:pt x="489914" y="19217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83F2B-CB81-48B0-9034-FD385090437D}">
      <dsp:nvSpPr>
        <dsp:cNvPr id="0" name=""/>
        <dsp:cNvSpPr/>
      </dsp:nvSpPr>
      <dsp:spPr>
        <a:xfrm>
          <a:off x="767890" y="3221744"/>
          <a:ext cx="460406" cy="827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905"/>
              </a:lnTo>
              <a:lnTo>
                <a:pt x="460406" y="8279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93A27-D261-4BFD-96B3-48E3C56C7F4F}">
      <dsp:nvSpPr>
        <dsp:cNvPr id="0" name=""/>
        <dsp:cNvSpPr/>
      </dsp:nvSpPr>
      <dsp:spPr>
        <a:xfrm>
          <a:off x="1445058" y="1941118"/>
          <a:ext cx="886548" cy="434166"/>
        </a:xfrm>
        <a:custGeom>
          <a:avLst/>
          <a:gdLst/>
          <a:ahLst/>
          <a:cxnLst/>
          <a:rect l="0" t="0" r="0" b="0"/>
          <a:pathLst>
            <a:path>
              <a:moveTo>
                <a:pt x="886548" y="0"/>
              </a:moveTo>
              <a:lnTo>
                <a:pt x="886548" y="256409"/>
              </a:lnTo>
              <a:lnTo>
                <a:pt x="0" y="256409"/>
              </a:lnTo>
              <a:lnTo>
                <a:pt x="0" y="4341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F30147-49CC-40E7-AA13-5DED1B4542B6}">
      <dsp:nvSpPr>
        <dsp:cNvPr id="0" name=""/>
        <dsp:cNvSpPr/>
      </dsp:nvSpPr>
      <dsp:spPr>
        <a:xfrm>
          <a:off x="2331606" y="847297"/>
          <a:ext cx="3552778" cy="247360"/>
        </a:xfrm>
        <a:custGeom>
          <a:avLst/>
          <a:gdLst/>
          <a:ahLst/>
          <a:cxnLst/>
          <a:rect l="0" t="0" r="0" b="0"/>
          <a:pathLst>
            <a:path>
              <a:moveTo>
                <a:pt x="3552778" y="0"/>
              </a:moveTo>
              <a:lnTo>
                <a:pt x="3552778" y="69604"/>
              </a:lnTo>
              <a:lnTo>
                <a:pt x="0" y="69604"/>
              </a:lnTo>
              <a:lnTo>
                <a:pt x="0" y="2473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5C85A6-137D-4467-8357-834CB0B4762A}">
      <dsp:nvSpPr>
        <dsp:cNvPr id="0" name=""/>
        <dsp:cNvSpPr/>
      </dsp:nvSpPr>
      <dsp:spPr>
        <a:xfrm>
          <a:off x="5037925" y="837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Tacir Yardımcıları</a:t>
          </a:r>
        </a:p>
      </dsp:txBody>
      <dsp:txXfrm>
        <a:off x="5037925" y="837"/>
        <a:ext cx="1692919" cy="846459"/>
      </dsp:txXfrm>
    </dsp:sp>
    <dsp:sp modelId="{0B179DF8-E528-4694-B83D-B424E4EE0FE7}">
      <dsp:nvSpPr>
        <dsp:cNvPr id="0" name=""/>
        <dsp:cNvSpPr/>
      </dsp:nvSpPr>
      <dsp:spPr>
        <a:xfrm>
          <a:off x="1485146" y="1094658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Bağımlı Tacir Yardımcıları</a:t>
          </a:r>
        </a:p>
      </dsp:txBody>
      <dsp:txXfrm>
        <a:off x="1485146" y="1094658"/>
        <a:ext cx="1692919" cy="846459"/>
      </dsp:txXfrm>
    </dsp:sp>
    <dsp:sp modelId="{63C27A10-B6AA-4CF9-AA5E-376A92E5F72B}">
      <dsp:nvSpPr>
        <dsp:cNvPr id="0" name=""/>
        <dsp:cNvSpPr/>
      </dsp:nvSpPr>
      <dsp:spPr>
        <a:xfrm>
          <a:off x="598598" y="2375284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Taciri Temsil Yetkisi Bulunan</a:t>
          </a:r>
        </a:p>
      </dsp:txBody>
      <dsp:txXfrm>
        <a:off x="598598" y="2375284"/>
        <a:ext cx="1692919" cy="846459"/>
      </dsp:txXfrm>
    </dsp:sp>
    <dsp:sp modelId="{B383C03E-8432-4235-B7FF-5F29C6EE943E}">
      <dsp:nvSpPr>
        <dsp:cNvPr id="0" name=""/>
        <dsp:cNvSpPr/>
      </dsp:nvSpPr>
      <dsp:spPr>
        <a:xfrm>
          <a:off x="1228296" y="3626419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Ticari temsilci (ticari mümessil)</a:t>
          </a:r>
        </a:p>
      </dsp:txBody>
      <dsp:txXfrm>
        <a:off x="1228296" y="3626419"/>
        <a:ext cx="1692919" cy="846459"/>
      </dsp:txXfrm>
    </dsp:sp>
    <dsp:sp modelId="{AAF8EAE9-D82F-4FE8-B400-3B3D7FF97708}">
      <dsp:nvSpPr>
        <dsp:cNvPr id="0" name=""/>
        <dsp:cNvSpPr/>
      </dsp:nvSpPr>
      <dsp:spPr>
        <a:xfrm>
          <a:off x="1257804" y="4720240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Ticari vekil</a:t>
          </a:r>
        </a:p>
      </dsp:txBody>
      <dsp:txXfrm>
        <a:off x="1257804" y="4720240"/>
        <a:ext cx="1692919" cy="846459"/>
      </dsp:txXfrm>
    </dsp:sp>
    <dsp:sp modelId="{1154C8DE-AACB-47CD-8DD5-EA5E3E5E3F0B}">
      <dsp:nvSpPr>
        <dsp:cNvPr id="0" name=""/>
        <dsp:cNvSpPr/>
      </dsp:nvSpPr>
      <dsp:spPr>
        <a:xfrm>
          <a:off x="1238132" y="5764899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Pazarlamacı</a:t>
          </a:r>
        </a:p>
      </dsp:txBody>
      <dsp:txXfrm>
        <a:off x="1238132" y="5764899"/>
        <a:ext cx="1692919" cy="846459"/>
      </dsp:txXfrm>
    </dsp:sp>
    <dsp:sp modelId="{3FA67CCC-5BC2-457B-872B-888D4EB1C379}">
      <dsp:nvSpPr>
        <dsp:cNvPr id="0" name=""/>
        <dsp:cNvSpPr/>
      </dsp:nvSpPr>
      <dsp:spPr>
        <a:xfrm>
          <a:off x="2932152" y="2404783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Taciri Temsil Yetkisi Bulunmayan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İş hukuku kapsamına giriyor.</a:t>
          </a:r>
        </a:p>
      </dsp:txBody>
      <dsp:txXfrm>
        <a:off x="2932152" y="2404783"/>
        <a:ext cx="1692919" cy="846459"/>
      </dsp:txXfrm>
    </dsp:sp>
    <dsp:sp modelId="{4755F799-8550-4326-91B3-EAAA9168C68B}">
      <dsp:nvSpPr>
        <dsp:cNvPr id="0" name=""/>
        <dsp:cNvSpPr/>
      </dsp:nvSpPr>
      <dsp:spPr>
        <a:xfrm>
          <a:off x="7086358" y="1202810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Bağımsız Tacir Yardımcıları</a:t>
          </a:r>
        </a:p>
      </dsp:txBody>
      <dsp:txXfrm>
        <a:off x="7086358" y="1202810"/>
        <a:ext cx="1692919" cy="846459"/>
      </dsp:txXfrm>
    </dsp:sp>
    <dsp:sp modelId="{D673E963-707E-4AB1-B494-2E7D9FD7666B}">
      <dsp:nvSpPr>
        <dsp:cNvPr id="0" name=""/>
        <dsp:cNvSpPr/>
      </dsp:nvSpPr>
      <dsp:spPr>
        <a:xfrm>
          <a:off x="5786838" y="2385120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Taciri Temsil Yetkisi Bulunan</a:t>
          </a:r>
        </a:p>
      </dsp:txBody>
      <dsp:txXfrm>
        <a:off x="5786838" y="2385120"/>
        <a:ext cx="1692919" cy="846459"/>
      </dsp:txXfrm>
    </dsp:sp>
    <dsp:sp modelId="{F65D84C1-8D7E-43CA-8946-21128C362ED4}">
      <dsp:nvSpPr>
        <dsp:cNvPr id="0" name=""/>
        <dsp:cNvSpPr/>
      </dsp:nvSpPr>
      <dsp:spPr>
        <a:xfrm>
          <a:off x="6430300" y="3714908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Acente</a:t>
          </a:r>
        </a:p>
      </dsp:txBody>
      <dsp:txXfrm>
        <a:off x="6430300" y="3714908"/>
        <a:ext cx="1692919" cy="846459"/>
      </dsp:txXfrm>
    </dsp:sp>
    <dsp:sp modelId="{45B8BE40-3C7F-456A-9965-FFAC56F57C9E}">
      <dsp:nvSpPr>
        <dsp:cNvPr id="0" name=""/>
        <dsp:cNvSpPr/>
      </dsp:nvSpPr>
      <dsp:spPr>
        <a:xfrm>
          <a:off x="9201949" y="2385120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Taciri Temsil Yetkisi Bulunmayan</a:t>
          </a:r>
        </a:p>
      </dsp:txBody>
      <dsp:txXfrm>
        <a:off x="9201949" y="2385120"/>
        <a:ext cx="1692919" cy="846459"/>
      </dsp:txXfrm>
    </dsp:sp>
    <dsp:sp modelId="{54930EB7-D201-4B6D-949D-9951FED0D521}">
      <dsp:nvSpPr>
        <dsp:cNvPr id="0" name=""/>
        <dsp:cNvSpPr/>
      </dsp:nvSpPr>
      <dsp:spPr>
        <a:xfrm>
          <a:off x="10215128" y="3567430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Komisyoncu (Doğrudan temsil yetkisi yok. Dolaylı temsil yetkisi var.)</a:t>
          </a:r>
        </a:p>
      </dsp:txBody>
      <dsp:txXfrm>
        <a:off x="10215128" y="3567430"/>
        <a:ext cx="1692919" cy="846459"/>
      </dsp:txXfrm>
    </dsp:sp>
    <dsp:sp modelId="{28AA33C4-18FC-4153-B9E9-AD0F9EBF90AF}">
      <dsp:nvSpPr>
        <dsp:cNvPr id="0" name=""/>
        <dsp:cNvSpPr/>
      </dsp:nvSpPr>
      <dsp:spPr>
        <a:xfrm>
          <a:off x="10215128" y="4887391"/>
          <a:ext cx="1692919" cy="846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Simsar</a:t>
          </a:r>
        </a:p>
      </dsp:txBody>
      <dsp:txXfrm>
        <a:off x="10215128" y="4887391"/>
        <a:ext cx="1692919" cy="8464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3A8B8-BDD7-40D0-B7C0-FFE8C3A02149}">
      <dsp:nvSpPr>
        <dsp:cNvPr id="0" name=""/>
        <dsp:cNvSpPr/>
      </dsp:nvSpPr>
      <dsp:spPr>
        <a:xfrm>
          <a:off x="8584906" y="2485310"/>
          <a:ext cx="215407" cy="3856818"/>
        </a:xfrm>
        <a:custGeom>
          <a:avLst/>
          <a:gdLst/>
          <a:ahLst/>
          <a:cxnLst/>
          <a:rect l="0" t="0" r="0" b="0"/>
          <a:pathLst>
            <a:path>
              <a:moveTo>
                <a:pt x="215407" y="0"/>
              </a:moveTo>
              <a:lnTo>
                <a:pt x="215407" y="3856818"/>
              </a:lnTo>
              <a:lnTo>
                <a:pt x="0" y="38568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CF09F-F54F-405E-822F-CC9DCF5E50BD}">
      <dsp:nvSpPr>
        <dsp:cNvPr id="0" name=""/>
        <dsp:cNvSpPr/>
      </dsp:nvSpPr>
      <dsp:spPr>
        <a:xfrm>
          <a:off x="8800313" y="2485310"/>
          <a:ext cx="215407" cy="2400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0253"/>
              </a:lnTo>
              <a:lnTo>
                <a:pt x="215407" y="24002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95C31-EDE8-4E75-931B-585A9EC05864}">
      <dsp:nvSpPr>
        <dsp:cNvPr id="0" name=""/>
        <dsp:cNvSpPr/>
      </dsp:nvSpPr>
      <dsp:spPr>
        <a:xfrm>
          <a:off x="8584906" y="2485310"/>
          <a:ext cx="215407" cy="2400253"/>
        </a:xfrm>
        <a:custGeom>
          <a:avLst/>
          <a:gdLst/>
          <a:ahLst/>
          <a:cxnLst/>
          <a:rect l="0" t="0" r="0" b="0"/>
          <a:pathLst>
            <a:path>
              <a:moveTo>
                <a:pt x="215407" y="0"/>
              </a:moveTo>
              <a:lnTo>
                <a:pt x="215407" y="2400253"/>
              </a:lnTo>
              <a:lnTo>
                <a:pt x="0" y="24002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10D4F-597F-4CFC-BB1F-1653B0133131}">
      <dsp:nvSpPr>
        <dsp:cNvPr id="0" name=""/>
        <dsp:cNvSpPr/>
      </dsp:nvSpPr>
      <dsp:spPr>
        <a:xfrm>
          <a:off x="8800313" y="2485310"/>
          <a:ext cx="215407" cy="943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3689"/>
              </a:lnTo>
              <a:lnTo>
                <a:pt x="215407" y="9436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2C89F0-28BE-4E53-B59E-09C975B4D4F5}">
      <dsp:nvSpPr>
        <dsp:cNvPr id="0" name=""/>
        <dsp:cNvSpPr/>
      </dsp:nvSpPr>
      <dsp:spPr>
        <a:xfrm>
          <a:off x="8584906" y="2485310"/>
          <a:ext cx="215407" cy="943689"/>
        </a:xfrm>
        <a:custGeom>
          <a:avLst/>
          <a:gdLst/>
          <a:ahLst/>
          <a:cxnLst/>
          <a:rect l="0" t="0" r="0" b="0"/>
          <a:pathLst>
            <a:path>
              <a:moveTo>
                <a:pt x="215407" y="0"/>
              </a:moveTo>
              <a:lnTo>
                <a:pt x="215407" y="943689"/>
              </a:lnTo>
              <a:lnTo>
                <a:pt x="0" y="9436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9133D6-788E-4A4F-9D56-FE9AF82F78B8}">
      <dsp:nvSpPr>
        <dsp:cNvPr id="0" name=""/>
        <dsp:cNvSpPr/>
      </dsp:nvSpPr>
      <dsp:spPr>
        <a:xfrm>
          <a:off x="6317999" y="1028746"/>
          <a:ext cx="1456564" cy="943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3689"/>
              </a:lnTo>
              <a:lnTo>
                <a:pt x="1456564" y="9436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DB1A9-68B4-4B3A-9F5F-8A8EE509DE41}">
      <dsp:nvSpPr>
        <dsp:cNvPr id="0" name=""/>
        <dsp:cNvSpPr/>
      </dsp:nvSpPr>
      <dsp:spPr>
        <a:xfrm>
          <a:off x="1674370" y="2464528"/>
          <a:ext cx="288153" cy="2471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1153"/>
              </a:lnTo>
              <a:lnTo>
                <a:pt x="288153" y="24711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A9579-22FC-4132-BB62-505CB06746FA}">
      <dsp:nvSpPr>
        <dsp:cNvPr id="0" name=""/>
        <dsp:cNvSpPr/>
      </dsp:nvSpPr>
      <dsp:spPr>
        <a:xfrm>
          <a:off x="1674370" y="2464528"/>
          <a:ext cx="372634" cy="964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4471"/>
              </a:lnTo>
              <a:lnTo>
                <a:pt x="372634" y="9644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4D2E7-0420-4C82-BD02-FB7517EA9044}">
      <dsp:nvSpPr>
        <dsp:cNvPr id="0" name=""/>
        <dsp:cNvSpPr/>
      </dsp:nvSpPr>
      <dsp:spPr>
        <a:xfrm>
          <a:off x="2700119" y="1028746"/>
          <a:ext cx="3617880" cy="922907"/>
        </a:xfrm>
        <a:custGeom>
          <a:avLst/>
          <a:gdLst/>
          <a:ahLst/>
          <a:cxnLst/>
          <a:rect l="0" t="0" r="0" b="0"/>
          <a:pathLst>
            <a:path>
              <a:moveTo>
                <a:pt x="3617880" y="0"/>
              </a:moveTo>
              <a:lnTo>
                <a:pt x="3617880" y="922907"/>
              </a:lnTo>
              <a:lnTo>
                <a:pt x="0" y="9229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DC386-90CF-4946-997A-7DBDBF52D3E8}">
      <dsp:nvSpPr>
        <dsp:cNvPr id="0" name=""/>
        <dsp:cNvSpPr/>
      </dsp:nvSpPr>
      <dsp:spPr>
        <a:xfrm>
          <a:off x="5292250" y="2996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/>
            <a:t>Atamayı kim yapacak?</a:t>
          </a:r>
        </a:p>
      </dsp:txBody>
      <dsp:txXfrm>
        <a:off x="5292250" y="2996"/>
        <a:ext cx="2051499" cy="1025749"/>
      </dsp:txXfrm>
    </dsp:sp>
    <dsp:sp modelId="{CCD7845C-573D-498E-BFFA-AC4818B88CF8}">
      <dsp:nvSpPr>
        <dsp:cNvPr id="0" name=""/>
        <dsp:cNvSpPr/>
      </dsp:nvSpPr>
      <dsp:spPr>
        <a:xfrm>
          <a:off x="648620" y="1438779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/>
            <a:t>Gerçek Kişi Tacirlerde</a:t>
          </a:r>
        </a:p>
      </dsp:txBody>
      <dsp:txXfrm>
        <a:off x="648620" y="1438779"/>
        <a:ext cx="2051499" cy="1025749"/>
      </dsp:txXfrm>
    </dsp:sp>
    <dsp:sp modelId="{958700C7-BA72-4D17-9005-1D3F380BFC51}">
      <dsp:nvSpPr>
        <dsp:cNvPr id="0" name=""/>
        <dsp:cNvSpPr/>
      </dsp:nvSpPr>
      <dsp:spPr>
        <a:xfrm>
          <a:off x="2047004" y="2916125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Tacirin kendisi</a:t>
          </a:r>
        </a:p>
      </dsp:txBody>
      <dsp:txXfrm>
        <a:off x="2047004" y="2916125"/>
        <a:ext cx="2051499" cy="1025749"/>
      </dsp:txXfrm>
    </dsp:sp>
    <dsp:sp modelId="{13DDC342-9169-4166-9791-D76B6195A070}">
      <dsp:nvSpPr>
        <dsp:cNvPr id="0" name=""/>
        <dsp:cNvSpPr/>
      </dsp:nvSpPr>
      <dsp:spPr>
        <a:xfrm>
          <a:off x="1962523" y="4422807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Tacirin ticari temsilcisi??</a:t>
          </a:r>
        </a:p>
      </dsp:txBody>
      <dsp:txXfrm>
        <a:off x="1962523" y="4422807"/>
        <a:ext cx="2051499" cy="1025749"/>
      </dsp:txXfrm>
    </dsp:sp>
    <dsp:sp modelId="{C6B8FA5A-5FF1-4C80-82E9-06615A4785FB}">
      <dsp:nvSpPr>
        <dsp:cNvPr id="0" name=""/>
        <dsp:cNvSpPr/>
      </dsp:nvSpPr>
      <dsp:spPr>
        <a:xfrm>
          <a:off x="7774564" y="1459560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/>
            <a:t>Tüzel kişi tacirlerde</a:t>
          </a:r>
        </a:p>
      </dsp:txBody>
      <dsp:txXfrm>
        <a:off x="7774564" y="1459560"/>
        <a:ext cx="2051499" cy="1025749"/>
      </dsp:txXfrm>
    </dsp:sp>
    <dsp:sp modelId="{974F5F64-BF4D-4C3D-8593-F00C87C0E711}">
      <dsp:nvSpPr>
        <dsp:cNvPr id="0" name=""/>
        <dsp:cNvSpPr/>
      </dsp:nvSpPr>
      <dsp:spPr>
        <a:xfrm>
          <a:off x="6533407" y="2916125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Derneklerde Yönetim Kurulu</a:t>
          </a:r>
        </a:p>
      </dsp:txBody>
      <dsp:txXfrm>
        <a:off x="6533407" y="2916125"/>
        <a:ext cx="2051499" cy="1025749"/>
      </dsp:txXfrm>
    </dsp:sp>
    <dsp:sp modelId="{97A18A27-27CE-41E8-B027-95E782C82343}">
      <dsp:nvSpPr>
        <dsp:cNvPr id="0" name=""/>
        <dsp:cNvSpPr/>
      </dsp:nvSpPr>
      <dsp:spPr>
        <a:xfrm>
          <a:off x="9015721" y="2916125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Vakıflarda yönetim organı</a:t>
          </a:r>
        </a:p>
      </dsp:txBody>
      <dsp:txXfrm>
        <a:off x="9015721" y="2916125"/>
        <a:ext cx="2051499" cy="1025749"/>
      </dsp:txXfrm>
    </dsp:sp>
    <dsp:sp modelId="{7BB420D1-C780-4ECE-B5B2-C41B9B087791}">
      <dsp:nvSpPr>
        <dsp:cNvPr id="0" name=""/>
        <dsp:cNvSpPr/>
      </dsp:nvSpPr>
      <dsp:spPr>
        <a:xfrm>
          <a:off x="6533407" y="4372689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 err="1"/>
            <a:t>Kollektif</a:t>
          </a:r>
          <a:r>
            <a:rPr lang="tr-TR" sz="1700" kern="1200" dirty="0"/>
            <a:t> şirketlerde bütün ortakların </a:t>
          </a:r>
          <a:r>
            <a:rPr lang="tr-TR" sz="1700" kern="1200"/>
            <a:t>oybirliği le </a:t>
          </a:r>
          <a:r>
            <a:rPr lang="tr-TR" sz="1700" kern="1200" dirty="0"/>
            <a:t>(TTK m. 223)</a:t>
          </a:r>
        </a:p>
      </dsp:txBody>
      <dsp:txXfrm>
        <a:off x="6533407" y="4372689"/>
        <a:ext cx="2051499" cy="1025749"/>
      </dsp:txXfrm>
    </dsp:sp>
    <dsp:sp modelId="{407E70A7-C2B4-4799-B146-E5771291F3BC}">
      <dsp:nvSpPr>
        <dsp:cNvPr id="0" name=""/>
        <dsp:cNvSpPr/>
      </dsp:nvSpPr>
      <dsp:spPr>
        <a:xfrm>
          <a:off x="9015721" y="4372689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Limited şirkette kural olarak  genel kurul (TTK m. 631.1)</a:t>
          </a:r>
        </a:p>
      </dsp:txBody>
      <dsp:txXfrm>
        <a:off x="9015721" y="4372689"/>
        <a:ext cx="2051499" cy="1025749"/>
      </dsp:txXfrm>
    </dsp:sp>
    <dsp:sp modelId="{7480A538-7F4C-4A17-8DBC-CEE9EAA0B413}">
      <dsp:nvSpPr>
        <dsp:cNvPr id="0" name=""/>
        <dsp:cNvSpPr/>
      </dsp:nvSpPr>
      <dsp:spPr>
        <a:xfrm>
          <a:off x="6533407" y="5829253"/>
          <a:ext cx="2051499" cy="10257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Anonim şirketlerde yönetim kurulu (TTK m. 368, 375)</a:t>
          </a:r>
        </a:p>
      </dsp:txBody>
      <dsp:txXfrm>
        <a:off x="6533407" y="5829253"/>
        <a:ext cx="2051499" cy="10257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3EE6AE-86D7-4102-A0A3-851A90312A58}">
      <dsp:nvSpPr>
        <dsp:cNvPr id="0" name=""/>
        <dsp:cNvSpPr/>
      </dsp:nvSpPr>
      <dsp:spPr>
        <a:xfrm>
          <a:off x="5835650" y="1414871"/>
          <a:ext cx="1710980" cy="593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947"/>
              </a:lnTo>
              <a:lnTo>
                <a:pt x="1710980" y="296947"/>
              </a:lnTo>
              <a:lnTo>
                <a:pt x="1710980" y="593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EF3DC4-C3FD-40CB-98E4-B70B4E1C9893}">
      <dsp:nvSpPr>
        <dsp:cNvPr id="0" name=""/>
        <dsp:cNvSpPr/>
      </dsp:nvSpPr>
      <dsp:spPr>
        <a:xfrm>
          <a:off x="4124669" y="1414871"/>
          <a:ext cx="1710980" cy="593894"/>
        </a:xfrm>
        <a:custGeom>
          <a:avLst/>
          <a:gdLst/>
          <a:ahLst/>
          <a:cxnLst/>
          <a:rect l="0" t="0" r="0" b="0"/>
          <a:pathLst>
            <a:path>
              <a:moveTo>
                <a:pt x="1710980" y="0"/>
              </a:moveTo>
              <a:lnTo>
                <a:pt x="1710980" y="296947"/>
              </a:lnTo>
              <a:lnTo>
                <a:pt x="0" y="296947"/>
              </a:lnTo>
              <a:lnTo>
                <a:pt x="0" y="593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BF31A-D428-4B11-AC14-A23FC69C4053}">
      <dsp:nvSpPr>
        <dsp:cNvPr id="0" name=""/>
        <dsp:cNvSpPr/>
      </dsp:nvSpPr>
      <dsp:spPr>
        <a:xfrm>
          <a:off x="4421616" y="837"/>
          <a:ext cx="2828067" cy="14140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Temsil Yetkisinin Sınırlandırılması (TBK m. 549)</a:t>
          </a:r>
        </a:p>
      </dsp:txBody>
      <dsp:txXfrm>
        <a:off x="4421616" y="837"/>
        <a:ext cx="2828067" cy="1414033"/>
      </dsp:txXfrm>
    </dsp:sp>
    <dsp:sp modelId="{FCAE8821-B2F2-4248-A276-DE8E313DB102}">
      <dsp:nvSpPr>
        <dsp:cNvPr id="0" name=""/>
        <dsp:cNvSpPr/>
      </dsp:nvSpPr>
      <dsp:spPr>
        <a:xfrm>
          <a:off x="2710635" y="2008765"/>
          <a:ext cx="2828067" cy="14140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Birlikte Temsil (TBK m. 549/II) </a:t>
          </a:r>
        </a:p>
      </dsp:txBody>
      <dsp:txXfrm>
        <a:off x="2710635" y="2008765"/>
        <a:ext cx="2828067" cy="1414033"/>
      </dsp:txXfrm>
    </dsp:sp>
    <dsp:sp modelId="{BF52CC34-7DEA-4D83-B052-8A86D75A2683}">
      <dsp:nvSpPr>
        <dsp:cNvPr id="0" name=""/>
        <dsp:cNvSpPr/>
      </dsp:nvSpPr>
      <dsp:spPr>
        <a:xfrm>
          <a:off x="6132597" y="2008765"/>
          <a:ext cx="2828067" cy="14140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Şube İşleri ile Temsil (TBK m. 549/I)</a:t>
          </a:r>
        </a:p>
      </dsp:txBody>
      <dsp:txXfrm>
        <a:off x="6132597" y="2008765"/>
        <a:ext cx="2828067" cy="14140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3C7B2-AA26-4DA6-B1C1-C6FE3E56CD51}">
      <dsp:nvSpPr>
        <dsp:cNvPr id="0" name=""/>
        <dsp:cNvSpPr/>
      </dsp:nvSpPr>
      <dsp:spPr>
        <a:xfrm>
          <a:off x="5964381" y="2865388"/>
          <a:ext cx="4219843" cy="7323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184"/>
              </a:lnTo>
              <a:lnTo>
                <a:pt x="4219843" y="366184"/>
              </a:lnTo>
              <a:lnTo>
                <a:pt x="4219843" y="73236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14C96-3D77-409C-91D1-7FF8A91D0BD7}">
      <dsp:nvSpPr>
        <dsp:cNvPr id="0" name=""/>
        <dsp:cNvSpPr/>
      </dsp:nvSpPr>
      <dsp:spPr>
        <a:xfrm>
          <a:off x="5918661" y="2865388"/>
          <a:ext cx="91440" cy="7323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236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ECBA5-F5C0-4CE2-929E-1592B3C934D6}">
      <dsp:nvSpPr>
        <dsp:cNvPr id="0" name=""/>
        <dsp:cNvSpPr/>
      </dsp:nvSpPr>
      <dsp:spPr>
        <a:xfrm>
          <a:off x="1744537" y="2865388"/>
          <a:ext cx="4219843" cy="732369"/>
        </a:xfrm>
        <a:custGeom>
          <a:avLst/>
          <a:gdLst/>
          <a:ahLst/>
          <a:cxnLst/>
          <a:rect l="0" t="0" r="0" b="0"/>
          <a:pathLst>
            <a:path>
              <a:moveTo>
                <a:pt x="4219843" y="0"/>
              </a:moveTo>
              <a:lnTo>
                <a:pt x="4219843" y="366184"/>
              </a:lnTo>
              <a:lnTo>
                <a:pt x="0" y="366184"/>
              </a:lnTo>
              <a:lnTo>
                <a:pt x="0" y="73236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BB259-69F8-4DCB-B1A1-32747C3A9274}">
      <dsp:nvSpPr>
        <dsp:cNvPr id="0" name=""/>
        <dsp:cNvSpPr/>
      </dsp:nvSpPr>
      <dsp:spPr>
        <a:xfrm>
          <a:off x="4220644" y="1121651"/>
          <a:ext cx="3487474" cy="17437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/>
            <a:t>Temsil Yetkisinin Sona Ermesi (TBK m. 554) </a:t>
          </a:r>
        </a:p>
      </dsp:txBody>
      <dsp:txXfrm>
        <a:off x="4220644" y="1121651"/>
        <a:ext cx="3487474" cy="1743737"/>
      </dsp:txXfrm>
    </dsp:sp>
    <dsp:sp modelId="{5346B7E3-CEAD-4E58-BB8A-53EED7C8BBBE}">
      <dsp:nvSpPr>
        <dsp:cNvPr id="0" name=""/>
        <dsp:cNvSpPr/>
      </dsp:nvSpPr>
      <dsp:spPr>
        <a:xfrm>
          <a:off x="800" y="3597757"/>
          <a:ext cx="3487474" cy="17437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/>
            <a:t>Azil, istifa</a:t>
          </a:r>
        </a:p>
      </dsp:txBody>
      <dsp:txXfrm>
        <a:off x="800" y="3597757"/>
        <a:ext cx="3487474" cy="1743737"/>
      </dsp:txXfrm>
    </dsp:sp>
    <dsp:sp modelId="{0154E8AB-AACB-4EC6-B708-5E71F2279E4C}">
      <dsp:nvSpPr>
        <dsp:cNvPr id="0" name=""/>
        <dsp:cNvSpPr/>
      </dsp:nvSpPr>
      <dsp:spPr>
        <a:xfrm>
          <a:off x="4220644" y="3597757"/>
          <a:ext cx="3487474" cy="17437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/>
            <a:t>Müvekkilin ölümü, fiil ehliyetini kaybı iflâsı ???</a:t>
          </a:r>
        </a:p>
      </dsp:txBody>
      <dsp:txXfrm>
        <a:off x="4220644" y="3597757"/>
        <a:ext cx="3487474" cy="1743737"/>
      </dsp:txXfrm>
    </dsp:sp>
    <dsp:sp modelId="{F18D7028-9AB5-4C71-BA85-F86A34CE077C}">
      <dsp:nvSpPr>
        <dsp:cNvPr id="0" name=""/>
        <dsp:cNvSpPr/>
      </dsp:nvSpPr>
      <dsp:spPr>
        <a:xfrm>
          <a:off x="8440488" y="3597757"/>
          <a:ext cx="3487474" cy="17437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/>
            <a:t>Ticarî işletmenin devri, tasfiyesi</a:t>
          </a:r>
        </a:p>
      </dsp:txBody>
      <dsp:txXfrm>
        <a:off x="8440488" y="3597757"/>
        <a:ext cx="3487474" cy="1743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477443-6FF1-4B46-B1C5-56AF2BF85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579C591-B548-43FD-85F7-7AF15B315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0A352F-DD02-4901-A40F-65A19B6C8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093C87-B264-4677-A2BB-BDFEDB8E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D23124-18EE-4B30-B82B-23A1F6D9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97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ACE4EF-E3A7-45D6-B7D5-2EF8E478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52BFF93-CC0A-46FE-826D-63BDD436B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47BDEE-C565-4B5A-8026-7882308C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8FA09D0-940F-4BDF-94ED-165584CA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9C1B8C-E578-4884-8AEC-80FFF4DA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94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66D0D89-7C08-4E4C-9384-92D2ACEEB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954EB4F-9597-4F3A-84E7-54040AAB1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17A794-6AF1-45AE-9F35-D6E7927C6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E6016B-3058-4B12-A4FA-D84B21B8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2E66BB-5D9E-4EF8-AFB5-1FA65446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36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36A2530-6832-4162-9A72-F6DC6A07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921A39-CC5F-451A-9D94-93B504FB3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AEB530-F568-4C70-875A-F73836F1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8E8017-FE29-42A5-BFFD-2E90FC875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F35F15D-92EA-42C4-9979-7B8E74D48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19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A41E11-BDCD-4AA5-B176-B3C18C85E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70ADDD-F0C7-452C-928D-7625AF67B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3C876E-409D-4A8F-BD1E-23FB74DF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A739B7-1361-458C-8320-7D23F868C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51D32B-F752-448E-B3DC-2A250F73D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87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7C6989-F606-48C4-A811-89592398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2FC72F-5749-4AF4-BCA4-04AB34955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564A69E-44C7-4669-A8D2-E37A821EE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90AC395-C264-4524-8E96-8A31A616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E94A73B-99E5-4B30-94CE-378EF1DFB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D7A576D-2119-45C1-841D-787749F61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08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33D481-79E6-4355-8B35-430861A6D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641F6D4-2DD3-4608-B5BF-071FD6583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447AA-1BCF-4028-A758-465243CC5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2B248EE-5E5A-4707-BDDC-92322EA27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43F3D01-19D7-48E7-8D37-2C04F77D1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8D94870-F905-4119-96AB-5111B39F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B06B7A2-511E-40DA-A5AF-F55F0F6C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24B0E25-F218-43D0-AD05-1501F1B6A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39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4B1DC8-5189-4937-A583-F8FCAC906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B1D8DEF-29B7-49BF-ABE9-91A101625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B18A698-2E99-46F5-958A-08C680E6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AE6F442-EB0B-41F7-8265-0076602D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208A610-D42E-444F-861A-DABC08F1C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D20F81D-BE3F-4CC9-8167-129FAA08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DB70F5B-535D-4FDC-A8FC-7F968A63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68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544A7F-0032-4786-92CA-4D19CD52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E45C5D-AAF1-4442-B73E-74C604A64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D49A52-70C2-4B75-AB20-17F1CDFC5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26DEEBD-9A96-4636-9935-589AD760B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77B522-9950-44D0-8363-1023DB56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BED865-F940-4E3A-8C9E-D6D33DA5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64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8F8CA3-665E-48AD-80BD-4D80A2282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B0C5678-7BAB-4D0B-877B-B69D759409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4524F9-DF4C-43AA-AC26-184058DFD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2C7C1E-D751-4D82-A487-817BA52D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A3E919-EF1D-4295-B567-15F2515F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B96381F-FC44-4E88-A352-D4A469F90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94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AF776E9-DCED-4F6C-8AE1-1A3E3CEB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41E797-6D67-4187-B39D-1D21E07AE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2A2122-F5C6-48A8-957F-AE37C6430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F474B-D5E4-4F19-BCB1-E489824DCBB7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E25FE00-7FAF-4B9E-A56E-1EB689342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98FD39-5D6F-41FA-BE29-9101F1945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C33E-3C1D-42CF-AA60-58BA66DE0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22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9D2B66-28D6-4F7B-B8B6-FBA13B0F2C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TACİR YARDIMCILARI</a:t>
            </a:r>
          </a:p>
        </p:txBody>
      </p:sp>
    </p:spTree>
    <p:extLst>
      <p:ext uri="{BB962C8B-B14F-4D97-AF65-F5344CB8AC3E}">
        <p14:creationId xmlns:p14="http://schemas.microsoft.com/office/powerpoint/2010/main" val="3177959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026912-10D8-477A-920A-3B7475152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Ticarî Vekilin Temsil Yetkisinin Kapsamı (TTK m. 551)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46F0CA-1753-4D15-A695-3A4B9ED88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Olağan İşler. Ayrıca bkz. TTK m. 552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Taşınmaz satmak?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İradi sınırlandırma?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22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0462A92-596D-4D9E-AF28-91EB2E2CE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2655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705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2B2B13-91B3-4777-9924-01F67C8B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265" y="404454"/>
            <a:ext cx="11206316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Ticari Temsilci (Mümessil /G</a:t>
            </a:r>
            <a:r>
              <a:rPr lang="en-US" dirty="0" err="1"/>
              <a:t>eneral</a:t>
            </a:r>
            <a:r>
              <a:rPr lang="en-US" dirty="0"/>
              <a:t> commercial power of representation</a:t>
            </a:r>
            <a:r>
              <a:rPr lang="tr-TR" dirty="0"/>
              <a:t> (?); </a:t>
            </a:r>
            <a:r>
              <a:rPr lang="tr-TR" dirty="0" err="1"/>
              <a:t>Procuration</a:t>
            </a:r>
            <a:r>
              <a:rPr lang="tr-TR" dirty="0"/>
              <a:t> / </a:t>
            </a:r>
            <a:r>
              <a:rPr lang="tr-TR" dirty="0" err="1"/>
              <a:t>Die</a:t>
            </a:r>
            <a:r>
              <a:rPr lang="tr-TR" dirty="0"/>
              <a:t> </a:t>
            </a:r>
            <a:r>
              <a:rPr lang="tr-TR" dirty="0" err="1"/>
              <a:t>Prokura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D71C80-C4B3-4BB0-B2EE-578018F73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825625"/>
            <a:ext cx="10793361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Düzenleme ihtiyacı??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Tanım (TBK m. 547/I)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Örtülü atama?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Atamak zorunlu mu?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Ticaret siciline tescil kurucu mu?</a:t>
            </a:r>
          </a:p>
        </p:txBody>
      </p:sp>
    </p:spTree>
    <p:extLst>
      <p:ext uri="{BB962C8B-B14F-4D97-AF65-F5344CB8AC3E}">
        <p14:creationId xmlns:p14="http://schemas.microsoft.com/office/powerpoint/2010/main" val="123203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BFC32AA2-21D4-4D1D-8FB2-87157B19E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192299"/>
              </p:ext>
            </p:extLst>
          </p:nvPr>
        </p:nvGraphicFramePr>
        <p:xfrm>
          <a:off x="-1" y="0"/>
          <a:ext cx="12636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246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238050-8010-4EFE-9020-FD5721FF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864"/>
            <a:ext cx="10515600" cy="477981"/>
          </a:xfrm>
        </p:spPr>
        <p:txBody>
          <a:bodyPr>
            <a:normAutofit fontScale="90000"/>
          </a:bodyPr>
          <a:lstStyle/>
          <a:p>
            <a:r>
              <a:rPr lang="tr-TR" dirty="0"/>
              <a:t>Atanması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9A4DED-A93D-4935-B4A8-D795452CB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91" y="820882"/>
            <a:ext cx="11752117" cy="5881254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70000"/>
              </a:lnSpc>
              <a:spcAft>
                <a:spcPts val="1200"/>
              </a:spcAft>
            </a:pPr>
            <a:r>
              <a:rPr lang="tr-TR" dirty="0"/>
              <a:t>Nitelikleri 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TSY m. 47.1: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MADDE 47- (1) Ticari temsilcilerin tescilinde müdürlüğe aşağıdaki belgeler verilir: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 a) Ticari temsilcinin atanmasına ve temsil yetkisine ilişkin belgenin noter onaylı örneği. 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b) Ticari temsilcinin noter huzurunda düzenlenmiş, ticaret unvanı altına atılmış imza beyannamesi.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(2) Tescilde; ticari temsilcinin adı ve soyadı, kimlik numarası, yerleşim yeri ve temsil yetkisi ile varsa temsil süresi, temsil yetkisine ilişkin belgenin tarihi ve sayısı gösterilir. </a:t>
            </a:r>
          </a:p>
          <a:p>
            <a:pPr marL="0" indent="0">
              <a:lnSpc>
                <a:spcPct val="170000"/>
              </a:lnSpc>
              <a:spcAft>
                <a:spcPts val="1200"/>
              </a:spcAft>
              <a:buNone/>
            </a:pPr>
            <a:r>
              <a:rPr lang="tr-TR" dirty="0"/>
              <a:t>(3) Ticari temsilci açıkça yetkili kılınmadıkça taşınmazları devredemez veya bir hak ile sınırlandıramaz. Temsil yetkisi tescil edilmemiş olsa dahi iptali tescil edilir. </a:t>
            </a:r>
          </a:p>
        </p:txBody>
      </p:sp>
    </p:spTree>
    <p:extLst>
      <p:ext uri="{BB962C8B-B14F-4D97-AF65-F5344CB8AC3E}">
        <p14:creationId xmlns:p14="http://schemas.microsoft.com/office/powerpoint/2010/main" val="2070820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C4AD1F-AC9C-4E83-96AD-A13CC5D56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2673"/>
          </a:xfrm>
        </p:spPr>
        <p:txBody>
          <a:bodyPr>
            <a:normAutofit fontScale="90000"/>
          </a:bodyPr>
          <a:lstStyle/>
          <a:p>
            <a:r>
              <a:rPr lang="tr-TR" dirty="0"/>
              <a:t>Ticari temsilcinin temsil yetkisinin kapsamı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51661A-2BFE-4DC7-953F-B0ACD3438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45" y="716973"/>
            <a:ext cx="11799046" cy="598862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Kapsamı TBK m. 548.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Amacına giren işi nasıl yorumlamak gerekir?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Olağan – olağan üstü işler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Kitaptan Örnekler: işçi almak, bankadan kredi almak, taşınmaz-taşınır kiralamak, tacir adına üçüncü kişi lehine kefalet vermek, ticari vekil atamak, taciri davada temsil etmek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Yapamayacağı işler?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Taşınmaz satın alabilir mi?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Temsil yetkisinin kötüye kullanılması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11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3A5D9F9-FB2A-40BE-B7A1-83A881ECD8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862235"/>
              </p:ext>
            </p:extLst>
          </p:nvPr>
        </p:nvGraphicFramePr>
        <p:xfrm>
          <a:off x="157163" y="88490"/>
          <a:ext cx="11671300" cy="3423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F8292887-8BC7-4F17-A526-120A4C6F16F9}"/>
              </a:ext>
            </a:extLst>
          </p:cNvPr>
          <p:cNvSpPr txBox="1"/>
          <p:nvPr/>
        </p:nvSpPr>
        <p:spPr>
          <a:xfrm>
            <a:off x="157163" y="3616033"/>
            <a:ext cx="11937855" cy="322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4320"/>
              </a:lnSpc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sz="3600" dirty="0"/>
              <a:t>Birlikte temsil ve şube sınırlamasının ileri sürülmesinin şartı?</a:t>
            </a:r>
          </a:p>
          <a:p>
            <a:pPr marL="571500" indent="-571500">
              <a:lnSpc>
                <a:spcPts val="4320"/>
              </a:lnSpc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sz="3600" dirty="0"/>
              <a:t>Birlikte temsilciler aynı anda mı imzalamalı</a:t>
            </a:r>
          </a:p>
          <a:p>
            <a:pPr marL="571500" indent="-571500">
              <a:lnSpc>
                <a:spcPts val="4320"/>
              </a:lnSpc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sz="3600" dirty="0"/>
              <a:t>Birlikte temsilde pasif temsil?</a:t>
            </a:r>
          </a:p>
          <a:p>
            <a:pPr>
              <a:lnSpc>
                <a:spcPts val="432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3600" dirty="0"/>
              <a:t>- Başka sınırlama öngörülürse ne olur?</a:t>
            </a:r>
          </a:p>
        </p:txBody>
      </p:sp>
    </p:spTree>
    <p:extLst>
      <p:ext uri="{BB962C8B-B14F-4D97-AF65-F5344CB8AC3E}">
        <p14:creationId xmlns:p14="http://schemas.microsoft.com/office/powerpoint/2010/main" val="1291764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2B691E7-0B17-4220-850A-F9331AEA2E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76078"/>
              </p:ext>
            </p:extLst>
          </p:nvPr>
        </p:nvGraphicFramePr>
        <p:xfrm>
          <a:off x="145473" y="176645"/>
          <a:ext cx="11928763" cy="646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31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326725A-2ACB-4EB2-9F26-9A31F4BE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Ticarî vekil (</a:t>
            </a:r>
            <a:r>
              <a:rPr lang="tr-TR" dirty="0" err="1"/>
              <a:t>die</a:t>
            </a:r>
            <a:r>
              <a:rPr lang="tr-TR" dirty="0"/>
              <a:t> </a:t>
            </a:r>
            <a:r>
              <a:rPr lang="tr-TR" dirty="0" err="1"/>
              <a:t>Handlungsvollmacht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E7B3C9-8165-4D59-BFAA-69FC1DB9B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Tanım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Atanması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Ticaret Siciline Tescil??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14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450</Words>
  <Application>Microsoft Office PowerPoint</Application>
  <PresentationFormat>Geniş ekran</PresentationFormat>
  <Paragraphs>66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TACİR YARDIMCILARI</vt:lpstr>
      <vt:lpstr>PowerPoint Sunusu</vt:lpstr>
      <vt:lpstr>Ticari Temsilci (Mümessil /General commercial power of representation (?); Procuration / Die Prokura)</vt:lpstr>
      <vt:lpstr>PowerPoint Sunusu</vt:lpstr>
      <vt:lpstr>Atanması</vt:lpstr>
      <vt:lpstr>Ticari temsilcinin temsil yetkisinin kapsamı</vt:lpstr>
      <vt:lpstr>PowerPoint Sunusu</vt:lpstr>
      <vt:lpstr>PowerPoint Sunusu</vt:lpstr>
      <vt:lpstr>Ticarî vekil (die Handlungsvollmacht)</vt:lpstr>
      <vt:lpstr>Ticarî Vekilin Temsil Yetkisinin Kapsamı (TTK m. 551)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TACİR YARDIMCILARI</dc:title>
  <dc:creator>h</dc:creator>
  <cp:lastModifiedBy>h</cp:lastModifiedBy>
  <cp:revision>22</cp:revision>
  <dcterms:created xsi:type="dcterms:W3CDTF">2018-11-18T11:38:09Z</dcterms:created>
  <dcterms:modified xsi:type="dcterms:W3CDTF">2018-11-22T17:25:01Z</dcterms:modified>
</cp:coreProperties>
</file>