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3" r:id="rId3"/>
    <p:sldId id="26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6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69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03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24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70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066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21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131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651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19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676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E8CDF72-C654-4683-8C6F-600FDF57AD6B}" type="datetimeFigureOut">
              <a:rPr lang="tr-TR" smtClean="0"/>
              <a:t>18.08.2020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66A7884-FB3D-4EED-A900-B921BD8315C5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42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F8D80EF-9E26-4FEC-ADA8-9FBA0B7F8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tr-TR" sz="7900" dirty="0"/>
              <a:t>Roma Hukuku (27. hafta)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6C05838-F8AC-4B31-AB17-C1C8E480E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rgbClr val="FFFFFF"/>
                </a:solidFill>
              </a:rPr>
              <a:t>Prof. Dr. Ahmet Nadi GÜNAL</a:t>
            </a:r>
          </a:p>
          <a:p>
            <a:r>
              <a:rPr lang="tr-TR" b="1" dirty="0">
                <a:solidFill>
                  <a:srgbClr val="FFFFFF"/>
                </a:solidFill>
              </a:rPr>
              <a:t>Arş. Gör. Alaz TARHAN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021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3CC8F8-CF4B-4FE7-B063-2FC6E13EC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SINIRLI AYNİ HAKLAR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ECD253-9DA7-4191-9144-F5B3CAFDA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/>
              <a:t>Mülkiyetin içinde yer alan üç yetkiden (kullanma, yararlanma, tasarruf) en fazla iki tanesini veren ayni haklar, sınırlı ayni haklardır.</a:t>
            </a:r>
          </a:p>
          <a:p>
            <a:pPr algn="just"/>
            <a:r>
              <a:rPr lang="tr-TR" dirty="0"/>
              <a:t>Roma Hukuku’nda birçok sınırlı ayni hak türü mevcuttur, bunlar dönemlere göre çeşitli sınıflandırmalara tabi tutulabilir:</a:t>
            </a:r>
          </a:p>
          <a:p>
            <a:pPr algn="just"/>
            <a:r>
              <a:rPr lang="tr-TR" b="1" dirty="0"/>
              <a:t>Klasik Hukuk Dönemi’ndeki Sınırlı Ayni Haklar</a:t>
            </a:r>
            <a:endParaRPr lang="tr-TR" dirty="0"/>
          </a:p>
          <a:p>
            <a:pPr algn="just"/>
            <a:r>
              <a:rPr lang="tr-TR" b="1" dirty="0"/>
              <a:t>1) Taşınmaz lehine irtifak hakları</a:t>
            </a:r>
          </a:p>
          <a:p>
            <a:pPr algn="just"/>
            <a:r>
              <a:rPr lang="tr-TR" b="1" dirty="0"/>
              <a:t>2) İntifa hakkı</a:t>
            </a:r>
          </a:p>
          <a:p>
            <a:pPr algn="just"/>
            <a:r>
              <a:rPr lang="tr-TR" b="1" dirty="0"/>
              <a:t>3) </a:t>
            </a:r>
            <a:r>
              <a:rPr lang="tr-TR" b="1" dirty="0" err="1"/>
              <a:t>Kulanmasız</a:t>
            </a:r>
            <a:r>
              <a:rPr lang="tr-TR" b="1" dirty="0"/>
              <a:t> semere alma hakkı</a:t>
            </a:r>
          </a:p>
          <a:p>
            <a:pPr algn="just"/>
            <a:r>
              <a:rPr lang="tr-TR" b="1" dirty="0"/>
              <a:t>4) Kullanma hakkı</a:t>
            </a:r>
          </a:p>
          <a:p>
            <a:pPr algn="just"/>
            <a:r>
              <a:rPr lang="tr-TR" b="1" dirty="0"/>
              <a:t>5) Oturma hakkı</a:t>
            </a:r>
          </a:p>
          <a:p>
            <a:pPr algn="just"/>
            <a:r>
              <a:rPr lang="tr-TR" b="1" dirty="0"/>
              <a:t>6) Kölelerin ya da hayvanların hizmetlerinden yararlanma hakkı</a:t>
            </a:r>
          </a:p>
          <a:p>
            <a:pPr algn="just"/>
            <a:r>
              <a:rPr lang="tr-TR" b="1" dirty="0"/>
              <a:t>7) Rehin hakkı</a:t>
            </a:r>
          </a:p>
        </p:txBody>
      </p:sp>
    </p:spTree>
    <p:extLst>
      <p:ext uri="{BB962C8B-B14F-4D97-AF65-F5344CB8AC3E}">
        <p14:creationId xmlns:p14="http://schemas.microsoft.com/office/powerpoint/2010/main" val="2511292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5A69E2-75AB-4962-AD24-52BB7FEDF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SINIRLI AYNİ HAKLAR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0C96B7-BE3B-4D7F-B04E-76723692B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i="1" dirty="0"/>
              <a:t>Iustinianus</a:t>
            </a:r>
            <a:r>
              <a:rPr lang="tr-TR" b="1" dirty="0"/>
              <a:t> Dönemi’ndeki Sınırlı Ayni Haklar</a:t>
            </a:r>
          </a:p>
          <a:p>
            <a:r>
              <a:rPr lang="tr-TR" b="1" dirty="0"/>
              <a:t>1) Taşınmaz lehine irtifak hakları</a:t>
            </a:r>
          </a:p>
          <a:p>
            <a:r>
              <a:rPr lang="tr-TR" b="1" dirty="0"/>
              <a:t>2) Şahıslara ilişkin irtifak hakları</a:t>
            </a:r>
          </a:p>
          <a:p>
            <a:pPr lvl="1"/>
            <a:r>
              <a:rPr lang="tr-TR" b="1" dirty="0"/>
              <a:t>İntifa hakkı</a:t>
            </a:r>
          </a:p>
          <a:p>
            <a:pPr lvl="1"/>
            <a:r>
              <a:rPr lang="tr-TR" b="1" dirty="0" err="1"/>
              <a:t>Kullanmasız</a:t>
            </a:r>
            <a:r>
              <a:rPr lang="tr-TR" b="1" dirty="0"/>
              <a:t> semere</a:t>
            </a:r>
          </a:p>
          <a:p>
            <a:pPr lvl="1"/>
            <a:r>
              <a:rPr lang="tr-TR" b="1" dirty="0"/>
              <a:t>Kullanma</a:t>
            </a:r>
          </a:p>
          <a:p>
            <a:pPr lvl="1"/>
            <a:r>
              <a:rPr lang="tr-TR" b="1" dirty="0"/>
              <a:t>Oturma</a:t>
            </a:r>
          </a:p>
          <a:p>
            <a:pPr lvl="1"/>
            <a:r>
              <a:rPr lang="tr-TR" b="1" dirty="0"/>
              <a:t>Kölelerin ya da hayvanların hizmetlerinden yararlanma</a:t>
            </a:r>
          </a:p>
          <a:p>
            <a:r>
              <a:rPr lang="tr-TR" b="1" dirty="0"/>
              <a:t>3) Üst hakkı</a:t>
            </a:r>
          </a:p>
          <a:p>
            <a:r>
              <a:rPr lang="tr-TR" b="1" dirty="0"/>
              <a:t>4) Taşınmaz yükü</a:t>
            </a:r>
          </a:p>
          <a:p>
            <a:r>
              <a:rPr lang="tr-TR" b="1" dirty="0"/>
              <a:t>5) Rehin hakkı</a:t>
            </a:r>
          </a:p>
          <a:p>
            <a:endParaRPr lang="tr-TR" b="1" i="1" dirty="0"/>
          </a:p>
        </p:txBody>
      </p:sp>
    </p:spTree>
    <p:extLst>
      <p:ext uri="{BB962C8B-B14F-4D97-AF65-F5344CB8AC3E}">
        <p14:creationId xmlns:p14="http://schemas.microsoft.com/office/powerpoint/2010/main" val="10192690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152</Words>
  <Application>Microsoft Office PowerPoint</Application>
  <PresentationFormat>Geniş ekran</PresentationFormat>
  <Paragraphs>26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Geçmişe bakış</vt:lpstr>
      <vt:lpstr>Roma Hukuku (27. hafta)</vt:lpstr>
      <vt:lpstr>SINIRLI AYNİ HAKLAR</vt:lpstr>
      <vt:lpstr>SINIRLI AYNİ HAKLAR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</dc:title>
  <dc:creator>Alaz Tarhan</dc:creator>
  <cp:lastModifiedBy>Alaz Tarhan</cp:lastModifiedBy>
  <cp:revision>48</cp:revision>
  <dcterms:created xsi:type="dcterms:W3CDTF">2020-07-31T12:26:02Z</dcterms:created>
  <dcterms:modified xsi:type="dcterms:W3CDTF">2020-08-18T00:20:31Z</dcterms:modified>
</cp:coreProperties>
</file>