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6" r:id="rId3"/>
    <p:sldId id="277" r:id="rId4"/>
    <p:sldId id="268" r:id="rId5"/>
    <p:sldId id="278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Soru-Cevap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49080"/>
            <a:ext cx="7391400" cy="648072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352099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28596" y="500042"/>
            <a:ext cx="535785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r-TR" sz="3600" dirty="0"/>
              <a:t>Çağımızda bireylerin, bilgiye ulaşma yollarını bilmeleri ve bu bilgileri kullanabilmeleri için öncelikle, kendi öğrenme özellikleri ile ilgili bilgiye sahip olmaları gereklidir. </a:t>
            </a:r>
          </a:p>
          <a:p>
            <a:endParaRPr lang="tr-TR" sz="2400" dirty="0"/>
          </a:p>
          <a:p>
            <a:endParaRPr lang="tr-TR" sz="2000" b="1" dirty="0"/>
          </a:p>
        </p:txBody>
      </p:sp>
      <p:sp>
        <p:nvSpPr>
          <p:cNvPr id="9218" name="AutoShape 2" descr="Image result for STRATEJ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219" name="Picture 3" descr="C:\Users\user\Desktop\ind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747963"/>
            <a:ext cx="2643206" cy="1362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Strateji, belli ilkeler ışığında belli hedeflerin gerektirdiği görevleri başarıyla yapmayı sağlayacak düzenlemelerdir. </a:t>
            </a:r>
          </a:p>
          <a:p>
            <a:endParaRPr lang="tr-TR" dirty="0"/>
          </a:p>
          <a:p>
            <a:r>
              <a:rPr lang="tr-TR" dirty="0"/>
              <a:t>Yöntem, bireyi amaca ulaştıran bir yoldur. </a:t>
            </a:r>
          </a:p>
          <a:p>
            <a:endParaRPr lang="tr-TR" dirty="0"/>
          </a:p>
          <a:p>
            <a:r>
              <a:rPr lang="tr-TR" dirty="0"/>
              <a:t>Stratejiler, belirli durumlara özgü hazırlanır, bir stratejide birden fazla yöntem ve teknikler bulunabilir.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8134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5686436" cy="52689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dirty="0"/>
              <a:t>Neyi, nasıl, hangi hızla öğrenebileceğini doğru olarak kestirebilen kişi, kendisi için en uygun öğrenme stratejilerini seçip uygulayabilir.  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  <a:p>
            <a:endParaRPr lang="tr-TR" dirty="0"/>
          </a:p>
        </p:txBody>
      </p:sp>
      <p:pic>
        <p:nvPicPr>
          <p:cNvPr id="4" name="3 İçerik Yer Tutucusu" descr="6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785926"/>
            <a:ext cx="2857520" cy="30003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Nasıl çalıştığımızın ve öğrendiğimizin farkında olduğumuz zaman çalışma / öğrenme verimliliğini artırmaya yönelik olarak bilinçli adımlar atarız ki bu da, etkin öğrenmenin temel ilkelerinden biridir. </a:t>
            </a:r>
          </a:p>
          <a:p>
            <a:endParaRPr lang="tr-TR" dirty="0"/>
          </a:p>
          <a:p>
            <a:r>
              <a:rPr lang="tr-TR" dirty="0"/>
              <a:t>Kendi öğrenme yöntem ve stratejilerimizin neler olduğunu bilirsek, bunları nerelerde ve nasıl kullandığımızın farkında olursak, gerektiği zaman uygun yöntem ve stratejiyi kullanarak daha etkin bir şekilde sonuca ulaşırız.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188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3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Öğrenme (problem çözme) ve çalışma yöntemlerinizi düşünerek, kendi öğrenme yöntem ve stratejilerinizin neler olduğunu ve bunları nasıl kullandığınızı yazınız. </a:t>
            </a:r>
            <a:endParaRPr lang="tr-TR" dirty="0"/>
          </a:p>
          <a:p>
            <a:endParaRPr lang="tr-TR" dirty="0"/>
          </a:p>
        </p:txBody>
      </p:sp>
      <p:sp>
        <p:nvSpPr>
          <p:cNvPr id="20482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484" name="Picture 4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929066"/>
            <a:ext cx="3028950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172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Ofis Teması</vt:lpstr>
      <vt:lpstr>Öğrenme Soru-Cevap</vt:lpstr>
      <vt:lpstr>PowerPoint Sunusu</vt:lpstr>
      <vt:lpstr>PowerPoint Sunusu</vt:lpstr>
      <vt:lpstr>PowerPoint Sunusu</vt:lpstr>
      <vt:lpstr>PowerPoint Sunusu</vt:lpstr>
      <vt:lpstr>SORU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ozge_soylemez</cp:lastModifiedBy>
  <cp:revision>38</cp:revision>
  <dcterms:created xsi:type="dcterms:W3CDTF">2017-02-28T12:30:24Z</dcterms:created>
  <dcterms:modified xsi:type="dcterms:W3CDTF">2018-05-14T14:30:19Z</dcterms:modified>
</cp:coreProperties>
</file>