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66" r:id="rId3"/>
    <p:sldId id="277" r:id="rId4"/>
    <p:sldId id="268" r:id="rId5"/>
    <p:sldId id="278" r:id="rId6"/>
    <p:sldId id="262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40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14.05.2018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14.05.2018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14.05.2018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14.05.2018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14.05.2018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14.05.2018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14.05.2018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Öğrenme Soru-Cevap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149080"/>
            <a:ext cx="7391400" cy="648072"/>
          </a:xfrm>
        </p:spPr>
        <p:txBody>
          <a:bodyPr/>
          <a:lstStyle/>
          <a:p>
            <a:pPr algn="r"/>
            <a:r>
              <a:rPr lang="tr-TR" dirty="0" smtClean="0"/>
              <a:t>Dr</a:t>
            </a:r>
            <a:r>
              <a:rPr lang="tr-TR" dirty="0"/>
              <a:t>. İpek Gönüllü</a:t>
            </a:r>
          </a:p>
        </p:txBody>
      </p:sp>
    </p:spTree>
    <p:extLst>
      <p:ext uri="{BB962C8B-B14F-4D97-AF65-F5344CB8AC3E}">
        <p14:creationId xmlns:p14="http://schemas.microsoft.com/office/powerpoint/2010/main" val="3520993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Dikdörtgen"/>
          <p:cNvSpPr/>
          <p:nvPr/>
        </p:nvSpPr>
        <p:spPr>
          <a:xfrm>
            <a:off x="428596" y="500042"/>
            <a:ext cx="5357850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tr-TR" sz="3600" dirty="0"/>
              <a:t>Çağımızda bireylerin, bilgiye ulaşma yollarını bilmeleri ve bu bilgileri kullanabilmeleri için öncelikle, kendi öğrenme özellikleri ile ilgili bilgiye sahip olmaları gereklidir. </a:t>
            </a:r>
          </a:p>
          <a:p>
            <a:endParaRPr lang="tr-TR" sz="2400" dirty="0"/>
          </a:p>
          <a:p>
            <a:endParaRPr lang="tr-TR" sz="2000" b="1" dirty="0"/>
          </a:p>
        </p:txBody>
      </p:sp>
      <p:sp>
        <p:nvSpPr>
          <p:cNvPr id="9218" name="AutoShape 2" descr="Image result for STRATEJİ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9219" name="Picture 3" descr="C:\Users\user\Desktop\indi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2747963"/>
            <a:ext cx="2643206" cy="13620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Strateji, belli ilkeler ışığında belli hedeflerin gerektirdiği görevleri başarıyla yapmayı sağlayacak düzenlemelerdir. </a:t>
            </a:r>
          </a:p>
          <a:p>
            <a:endParaRPr lang="tr-TR" dirty="0"/>
          </a:p>
          <a:p>
            <a:r>
              <a:rPr lang="tr-TR" dirty="0"/>
              <a:t>Yöntem, bireyi amaca ulaştıran bir yoldur. </a:t>
            </a:r>
          </a:p>
          <a:p>
            <a:endParaRPr lang="tr-TR" dirty="0"/>
          </a:p>
          <a:p>
            <a:r>
              <a:rPr lang="tr-TR" dirty="0"/>
              <a:t>Stratejiler, belirli durumlara özgü hazırlanır, bir stratejide birden fazla yöntem ve teknikler bulunabilir.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98134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857232"/>
            <a:ext cx="5686436" cy="5268931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tr-TR" dirty="0"/>
              <a:t>Neyi, nasıl, hangi hızla öğrenebileceğini doğru olarak kestirebilen kişi, kendisi için en uygun öğrenme stratejilerini seçip uygulayabilir.  </a:t>
            </a:r>
          </a:p>
          <a:p>
            <a:pPr>
              <a:buFont typeface="Wingdings" pitchFamily="2" charset="2"/>
              <a:buChar char="v"/>
            </a:pPr>
            <a:endParaRPr lang="tr-TR" dirty="0"/>
          </a:p>
          <a:p>
            <a:endParaRPr lang="tr-TR" dirty="0"/>
          </a:p>
        </p:txBody>
      </p:sp>
      <p:pic>
        <p:nvPicPr>
          <p:cNvPr id="4" name="3 İçerik Yer Tutucusu" descr="66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2198" y="1785926"/>
            <a:ext cx="2857520" cy="3000397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/>
              <a:t>Nasıl çalıştığımızın ve öğrendiğimizin farkında olduğumuz zaman çalışma / öğrenme verimliliğini artırmaya yönelik olarak bilinçli adımlar atarız ki bu da, etkin öğrenmenin temel ilkelerinden biridir. </a:t>
            </a:r>
          </a:p>
          <a:p>
            <a:endParaRPr lang="tr-TR" dirty="0"/>
          </a:p>
          <a:p>
            <a:r>
              <a:rPr lang="tr-TR" dirty="0"/>
              <a:t>Kendi öğrenme yöntem ve stratejilerimizin neler olduğunu bilirsek, bunları nerelerde ve nasıl kullandığımızın farkında olursak, gerektiği zaman uygun yöntem ve stratejiyi kullanarak daha etkin bir şekilde sonuca ulaşırız.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61886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tr-TR" b="1" dirty="0"/>
              <a:t>SORU 3</a:t>
            </a:r>
            <a:br>
              <a:rPr lang="tr-TR" b="1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Öğrenme (problem çözme) ve çalışma yöntemlerinizi düşünerek, kendi öğrenme yöntem ve stratejilerinizin neler olduğunu ve bunları nasıl kullandığınızı yazınız. </a:t>
            </a:r>
            <a:endParaRPr lang="tr-TR" dirty="0"/>
          </a:p>
          <a:p>
            <a:endParaRPr lang="tr-TR" dirty="0"/>
          </a:p>
        </p:txBody>
      </p:sp>
      <p:sp>
        <p:nvSpPr>
          <p:cNvPr id="20482" name="AutoShape 2" descr="Related im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20484" name="Picture 4" descr="Related im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3929066"/>
            <a:ext cx="3028950" cy="20717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172</Words>
  <Application>Microsoft Office PowerPoint</Application>
  <PresentationFormat>Ekran Gösterisi (4:3)</PresentationFormat>
  <Paragraphs>14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Ofis Teması</vt:lpstr>
      <vt:lpstr>Öğrenme Soru-Cevap</vt:lpstr>
      <vt:lpstr>PowerPoint Sunusu</vt:lpstr>
      <vt:lpstr>PowerPoint Sunusu</vt:lpstr>
      <vt:lpstr>PowerPoint Sunusu</vt:lpstr>
      <vt:lpstr>PowerPoint Sunusu</vt:lpstr>
      <vt:lpstr>SORU 3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TIp Öğrencİsİ ve Yaşam boyu Öğrenme</dc:title>
  <dc:creator>user</dc:creator>
  <cp:lastModifiedBy>ozge_soylemez</cp:lastModifiedBy>
  <cp:revision>38</cp:revision>
  <dcterms:created xsi:type="dcterms:W3CDTF">2017-02-28T12:30:24Z</dcterms:created>
  <dcterms:modified xsi:type="dcterms:W3CDTF">2018-05-14T14:30:19Z</dcterms:modified>
</cp:coreProperties>
</file>