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89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58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37821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340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4805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553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77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526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37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211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9438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7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144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39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530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8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9DB1A-671D-4A3A-9CC7-CE58538667B7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DA68369-BADD-40BA-A2FA-AD74B3CEA0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22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690CDB-23EA-4905-A5C9-7DB17D4B47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2800" dirty="0">
                <a:cs typeface="Aparajita" panose="02020603050405020304" pitchFamily="18" charset="0"/>
              </a:rPr>
              <a:t>HİN 416 ÇEŞİTLİ METİNLERDEN HİNTÇE ÇEVİRİLER II</a:t>
            </a:r>
            <a:br>
              <a:rPr lang="tr-TR" sz="2800" dirty="0">
                <a:cs typeface="Aparajita" panose="02020603050405020304" pitchFamily="18" charset="0"/>
              </a:rPr>
            </a:br>
            <a:r>
              <a:rPr lang="tr-TR" sz="2800" dirty="0">
                <a:cs typeface="Aparajita" panose="02020603050405020304" pitchFamily="18" charset="0"/>
              </a:rPr>
              <a:t>9. Hafta</a:t>
            </a:r>
            <a:endParaRPr lang="tr-TR" sz="28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312ADB0-DF88-4A58-9D51-AC4A737354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484534" cy="1380149"/>
          </a:xfrm>
        </p:spPr>
        <p:txBody>
          <a:bodyPr>
            <a:normAutofit fontScale="62500" lnSpcReduction="20000"/>
          </a:bodyPr>
          <a:lstStyle/>
          <a:p>
            <a:r>
              <a:rPr lang="tr-TR" dirty="0">
                <a:solidFill>
                  <a:schemeClr val="accent1"/>
                </a:solidFill>
              </a:rPr>
              <a:t>Prof. Dr. H. Derya CAN</a:t>
            </a:r>
          </a:p>
          <a:p>
            <a:r>
              <a:rPr lang="tr-TR" dirty="0">
                <a:solidFill>
                  <a:schemeClr val="accent1"/>
                </a:solidFill>
              </a:rPr>
              <a:t>Ankara Üniversitesi</a:t>
            </a:r>
          </a:p>
          <a:p>
            <a:r>
              <a:rPr lang="tr-TR" dirty="0">
                <a:solidFill>
                  <a:schemeClr val="accent1"/>
                </a:solidFill>
              </a:rPr>
              <a:t>Dil ve Tarih-Coğrafya Fakültesi</a:t>
            </a:r>
          </a:p>
          <a:p>
            <a:r>
              <a:rPr lang="tr-TR" dirty="0">
                <a:solidFill>
                  <a:schemeClr val="accent1"/>
                </a:solidFill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/>
                </a:solidFill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7724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8E25DEC-F91A-4578-83B1-7C98005DD357}"/>
              </a:ext>
            </a:extLst>
          </p:cNvPr>
          <p:cNvSpPr/>
          <p:nvPr/>
        </p:nvSpPr>
        <p:spPr>
          <a:xfrm>
            <a:off x="429491" y="124691"/>
            <a:ext cx="8714509" cy="4464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महात्मा बुद्ध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महात्मा बुद्धा का जन्म आज से लगभग २५०० वर्ष पूर्व कपिलवस्तु के राजा शुद्धोदन के यहाँ हुआ | आपकी माता का नाम मायादेवीइ था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जन्म के कुछ दिन बाद ही माता का देहान्त हो गया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आपका पालन आपकी विमाता प्रजावती ने किया | बचपन में ही आपको देखकर एक ज्योतिषी ने भविष्यवाणी की थी कि युवराज बड़े होकर चक्र्वरती राजा होगा या प्रसिद्ध योगीराजा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बचपन में आपका नाम सिद्धार्थ था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बचपन से ही सिद्धार्थ विरक्त स्वभाव के थे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पिटा ने आपको संसार के हर प्रकार के आकर्षण से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संसार में फँसाए  रखने का प्रयत्न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किया | आपके चारों ओर सुख का साम्राज्य फैला दिया गया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कोई भी दुःख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क्लेश की वास्तु आपके सामने न आने दी गई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77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720AD20-2DE4-4717-BCA2-4A31B81C5D2A}"/>
              </a:ext>
            </a:extLst>
          </p:cNvPr>
          <p:cNvSpPr/>
          <p:nvPr/>
        </p:nvSpPr>
        <p:spPr>
          <a:xfrm>
            <a:off x="900546" y="286473"/>
            <a:ext cx="8174182" cy="3792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पिटा ने अद्धितीय सुन्दरी कुमारी यशोधरा के साथ आपका विवाह कर दिया | आपके राहुल नामक एक पुत्र उतपन्न हुआ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एक वृद्ध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एक रोगी तथा एक शव को देखकर आपकी आँखे खुल गई | दुःखी प्राणियों के लिए मुक्ति की कोई राह खोजनी ही होगी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यह सोचकर एक रात सोयी हुई पत्नी और पुत्र को छोड़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 राजप्रासाद से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निकल गए |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52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AED97E9-C880-4B15-A727-39646D344CB4}"/>
              </a:ext>
            </a:extLst>
          </p:cNvPr>
          <p:cNvSpPr/>
          <p:nvPr/>
        </p:nvSpPr>
        <p:spPr>
          <a:xfrm>
            <a:off x="374073" y="0"/>
            <a:ext cx="8769927" cy="4207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आपकी स्वर्ण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काया जंगलों और बीहड़ वनों में घूमते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घूमते हो गई | तपस्या की अग्नि में अस्थियाँभी सूख गई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किन्तु आपको शान्ति न मिली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फिर आपने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गया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में एक वट वृक्ष के नीचे समाधि लगा ली | तभी दिव्य आभा आपके मुख पर बिखर गई | हृदय में उठाती हुई हलचल समाप्त हो गई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आपका मन दिव्य शान्ति का अनुभव करने लागा | एक ज्योति आपकी आँखों में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समा गई | आप अब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बुद्ध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हो गए | आप जिस वस्तुकी खोज में थे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वह मिल गई | आपको दिव्यज्ञान की प्राप्ति हुई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–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ज्ञान जिससे आप संसार के रहस्य को समझना चाहते थे | तभी से बुद्ध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ज्ञानी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कहलाए |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71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B1CCE7C-B0B7-4539-A148-AB587DE416EB}"/>
              </a:ext>
            </a:extLst>
          </p:cNvPr>
          <p:cNvSpPr/>
          <p:nvPr/>
        </p:nvSpPr>
        <p:spPr>
          <a:xfrm>
            <a:off x="1052945" y="471055"/>
            <a:ext cx="8091055" cy="2964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आपने इसी ज्ञान की वर्षा विश्व में की | आपका सर्वप्रथम प्रवचन बनारस के समीप सारनाथ में हुआ | तत्पश्चात् बौद्धमत समरत भारत में ही नहीं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विश्वभर में फैल गया | लाखों की संख्या की में लोग आपके शिष्य बन गए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आपने सबको सत्य और अहिंसा के मार्ग पर चलने का उपदेश दिया | 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अपने मत के प्रचार के लिए आप देश का भ्रमण करते रहते थे |</a:t>
            </a:r>
            <a:endParaRPr lang="tr-T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जो लोग आपके विरोधी थे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वे भी आपकी महान् तपस्या और सेवा के सम्मुख नतमस्तक हो गए |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8466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AB16C27-F88D-4131-92B6-A2671F9CAD6C}"/>
              </a:ext>
            </a:extLst>
          </p:cNvPr>
          <p:cNvSpPr/>
          <p:nvPr/>
        </p:nvSpPr>
        <p:spPr>
          <a:xfrm>
            <a:off x="1122218" y="789709"/>
            <a:ext cx="8021782" cy="4002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उनहोंने भी बौद्ध धर्म स्वीकार कर लिया |महात्मा बुद्ध के बाद तो सदियों तक यह धर्म इतना लोकप्रिय बना रहा कि तत्कालीन अनेक देशी और विदेशी सम्राटों ने इसे 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राज धर्म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बनाया | सम्राट् अशोक के प्रयत्नों से चीन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जापान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लंका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ब्रह्मा और तिब्बत आदि देशों में भी इसका प्रचार हुआ | बौद्ध धर्म के प्रवर्त्तक महात्मा बुद्ध को ८० वर्षा की अवस्था में कुशीनगर में मोक्ष प्राप्त हुआ |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तद्यपि आज भारत में बौद्ध धर्म को मानने वाले बहुत कम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तथापि महात्मा बुद्ध के द्वारा जो सत्य और अहिंसा का सन्देश दिया गया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वह अक्षय है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 अमर है और प्रत्येक भारतीय उसका आदर करता है |  </a:t>
            </a:r>
            <a:endParaRPr lang="tr-TR" sz="14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dirty="0"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endParaRPr lang="tr-T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31254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571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Wingdings 3</vt:lpstr>
      <vt:lpstr>Yüzeyler</vt:lpstr>
      <vt:lpstr>HİN 416 ÇEŞİTLİ METİNLERDEN HİNTÇE ÇEVİRİLER II 9.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416 ÇEŞİTLİ METİNLERDEN HİNTÇE ÇEVİRİLER II 9. Hafta</dc:title>
  <dc:creator>Casper</dc:creator>
  <cp:lastModifiedBy>Casper</cp:lastModifiedBy>
  <cp:revision>2</cp:revision>
  <dcterms:created xsi:type="dcterms:W3CDTF">2020-05-04T07:47:50Z</dcterms:created>
  <dcterms:modified xsi:type="dcterms:W3CDTF">2020-05-04T08:51:57Z</dcterms:modified>
</cp:coreProperties>
</file>