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129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624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3248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26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0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168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371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846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9422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936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425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2652-E26F-474A-9019-4CBE0DC585F3}" type="datetimeFigureOut">
              <a:rPr lang="tr-TR" smtClean="0"/>
              <a:t>05.10.2017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145C-5A21-48AD-B251-B3716A1537D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652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</a:t>
            </a:r>
            <a:r>
              <a:rPr lang="tr-TR" dirty="0" smtClean="0"/>
              <a:t> 4 Data </a:t>
            </a:r>
            <a:r>
              <a:rPr lang="tr-TR" dirty="0" err="1" smtClean="0"/>
              <a:t>Movement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Asst</a:t>
            </a:r>
            <a:r>
              <a:rPr lang="tr-TR" dirty="0" smtClean="0"/>
              <a:t>. Prof. Dr. Gazi Erkan BOSTANCI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Slides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mainly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Intel </a:t>
            </a:r>
            <a:r>
              <a:rPr lang="tr-TR" dirty="0" err="1" smtClean="0"/>
              <a:t>Microprocessors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Barry</a:t>
            </a:r>
            <a:r>
              <a:rPr lang="tr-TR" dirty="0" smtClean="0"/>
              <a:t> B. </a:t>
            </a:r>
            <a:r>
              <a:rPr lang="tr-TR" dirty="0" err="1" smtClean="0"/>
              <a:t>Brey</a:t>
            </a:r>
            <a:r>
              <a:rPr lang="tr-TR" dirty="0" smtClean="0"/>
              <a:t>, 2008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1975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IN </a:t>
            </a:r>
            <a:r>
              <a:rPr lang="tr-TR" dirty="0" err="1" smtClean="0"/>
              <a:t>and</a:t>
            </a:r>
            <a:r>
              <a:rPr lang="tr-TR" dirty="0" smtClean="0"/>
              <a:t> OUT: </a:t>
            </a:r>
            <a:r>
              <a:rPr lang="tr-TR" dirty="0" err="1" smtClean="0"/>
              <a:t>Perform</a:t>
            </a:r>
            <a:r>
              <a:rPr lang="tr-TR" dirty="0" smtClean="0"/>
              <a:t> I/O </a:t>
            </a:r>
            <a:r>
              <a:rPr lang="tr-TR" dirty="0" err="1" smtClean="0"/>
              <a:t>operations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transfers</a:t>
            </a:r>
            <a:r>
              <a:rPr lang="tr-TR" dirty="0" smtClean="0"/>
              <a:t> data </a:t>
            </a:r>
            <a:r>
              <a:rPr lang="tr-TR" dirty="0" err="1" smtClean="0"/>
              <a:t>from</a:t>
            </a:r>
            <a:r>
              <a:rPr lang="tr-TR" dirty="0" smtClean="0"/>
              <a:t> an </a:t>
            </a:r>
            <a:r>
              <a:rPr lang="tr-TR" dirty="0" err="1" smtClean="0"/>
              <a:t>external</a:t>
            </a:r>
            <a:r>
              <a:rPr lang="tr-TR" dirty="0" smtClean="0"/>
              <a:t> I/O </a:t>
            </a:r>
            <a:r>
              <a:rPr lang="tr-TR" dirty="0" err="1" smtClean="0"/>
              <a:t>device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AL </a:t>
            </a:r>
            <a:r>
              <a:rPr lang="tr-TR" dirty="0" err="1" smtClean="0"/>
              <a:t>or</a:t>
            </a:r>
            <a:r>
              <a:rPr lang="tr-TR" dirty="0" smtClean="0"/>
              <a:t> AX.</a:t>
            </a:r>
          </a:p>
          <a:p>
            <a:pPr lvl="1"/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 </a:t>
            </a:r>
            <a:r>
              <a:rPr lang="tr-TR" dirty="0" err="1" smtClean="0"/>
              <a:t>transfers</a:t>
            </a:r>
            <a:r>
              <a:rPr lang="tr-TR" dirty="0" smtClean="0"/>
              <a:t> data </a:t>
            </a:r>
            <a:r>
              <a:rPr lang="tr-TR" dirty="0" err="1" smtClean="0"/>
              <a:t>from</a:t>
            </a:r>
            <a:r>
              <a:rPr lang="tr-TR" dirty="0" smtClean="0"/>
              <a:t> AL </a:t>
            </a:r>
            <a:r>
              <a:rPr lang="tr-TR" dirty="0" err="1" smtClean="0"/>
              <a:t>or</a:t>
            </a:r>
            <a:r>
              <a:rPr lang="tr-TR" dirty="0" smtClean="0"/>
              <a:t> AX </a:t>
            </a:r>
            <a:r>
              <a:rPr lang="tr-TR" dirty="0" err="1" smtClean="0"/>
              <a:t>to</a:t>
            </a:r>
            <a:r>
              <a:rPr lang="tr-TR" dirty="0" smtClean="0"/>
              <a:t> an </a:t>
            </a:r>
            <a:r>
              <a:rPr lang="tr-TR" dirty="0" err="1" smtClean="0"/>
              <a:t>external</a:t>
            </a:r>
            <a:r>
              <a:rPr lang="tr-TR" dirty="0" smtClean="0"/>
              <a:t> I/O </a:t>
            </a:r>
            <a:r>
              <a:rPr lang="tr-TR" dirty="0" err="1" smtClean="0"/>
              <a:t>device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endParaRPr lang="tr-T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AL, p8; 8bits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are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AL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I/O port p8.</a:t>
            </a:r>
          </a:p>
          <a:p>
            <a:pPr marL="457200" lvl="1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AX, p8; 16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bits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are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AX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I/O port p8.</a:t>
            </a:r>
          </a:p>
          <a:p>
            <a:pPr marL="457200" lvl="1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 p8, AL, 8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bits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are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I/O port 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p8.</a:t>
            </a:r>
          </a:p>
          <a:p>
            <a:pPr marL="457200" lvl="1" indent="0">
              <a:buNone/>
            </a:pPr>
            <a:endParaRPr lang="tr-TR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tr-TR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 DX, AX; 16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bits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are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I/O port DX </a:t>
            </a:r>
            <a:r>
              <a:rPr lang="tr-TR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from</a:t>
            </a:r>
            <a:r>
              <a:rPr lang="tr-TR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AX.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9487989" y="3274129"/>
            <a:ext cx="461554" cy="119307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9487989" y="4969090"/>
            <a:ext cx="461554" cy="62731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189029" y="3547500"/>
            <a:ext cx="1654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Fixed</a:t>
            </a:r>
            <a:r>
              <a:rPr lang="tr-TR" dirty="0" smtClean="0"/>
              <a:t> port </a:t>
            </a:r>
            <a:r>
              <a:rPr lang="tr-TR" dirty="0" err="1" smtClean="0"/>
              <a:t>addressing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153107" y="4754766"/>
            <a:ext cx="20388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Variable</a:t>
            </a:r>
            <a:r>
              <a:rPr lang="tr-TR" dirty="0" smtClean="0"/>
              <a:t> port </a:t>
            </a:r>
            <a:r>
              <a:rPr lang="tr-TR" dirty="0" err="1" smtClean="0"/>
              <a:t>addressing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port </a:t>
            </a:r>
            <a:r>
              <a:rPr lang="tr-TR" dirty="0" err="1" smtClean="0"/>
              <a:t>number</a:t>
            </a:r>
            <a:r>
              <a:rPr lang="tr-TR" dirty="0" smtClean="0"/>
              <a:t> is </a:t>
            </a:r>
            <a:r>
              <a:rPr lang="tr-TR" dirty="0" err="1" smtClean="0"/>
              <a:t>stored</a:t>
            </a:r>
            <a:r>
              <a:rPr lang="tr-TR" dirty="0" smtClean="0"/>
              <a:t> in DX, </a:t>
            </a:r>
            <a:r>
              <a:rPr lang="tr-TR" dirty="0" err="1" smtClean="0"/>
              <a:t>and</a:t>
            </a:r>
            <a:r>
              <a:rPr lang="tr-TR" dirty="0" smtClean="0"/>
              <a:t> can be </a:t>
            </a:r>
            <a:r>
              <a:rPr lang="tr-TR" dirty="0" err="1" smtClean="0"/>
              <a:t>changed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program </a:t>
            </a:r>
            <a:r>
              <a:rPr lang="tr-TR" dirty="0" err="1" smtClean="0"/>
              <a:t>execution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65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mov</a:t>
            </a:r>
            <a:r>
              <a:rPr lang="tr-TR" dirty="0" smtClean="0"/>
              <a:t>, </a:t>
            </a:r>
            <a:r>
              <a:rPr lang="tr-TR" dirty="0" err="1" smtClean="0"/>
              <a:t>push</a:t>
            </a:r>
            <a:r>
              <a:rPr lang="tr-TR" dirty="0" smtClean="0"/>
              <a:t>, pop </a:t>
            </a:r>
            <a:r>
              <a:rPr lang="tr-TR" dirty="0" err="1" smtClean="0"/>
              <a:t>sample</a:t>
            </a:r>
            <a:endParaRPr lang="tr-TR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3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LEA: </a:t>
            </a:r>
            <a:r>
              <a:rPr lang="tr-TR" dirty="0" err="1" smtClean="0"/>
              <a:t>Loads</a:t>
            </a:r>
            <a:r>
              <a:rPr lang="tr-TR" dirty="0" smtClean="0"/>
              <a:t> a 16 </a:t>
            </a:r>
            <a:r>
              <a:rPr lang="tr-TR" dirty="0" err="1" smtClean="0"/>
              <a:t>or</a:t>
            </a:r>
            <a:r>
              <a:rPr lang="tr-TR" dirty="0" smtClean="0"/>
              <a:t> 32 bit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offset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data </a:t>
            </a:r>
            <a:r>
              <a:rPr lang="tr-TR" dirty="0" err="1" smtClean="0"/>
              <a:t>specified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operand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LEA BX, [DI];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loads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offset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specified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[DI],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contents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DI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into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BX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register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BX, [DI];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loads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stored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memory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[DI]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into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register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BX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 BX, OFFSET DATA1;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same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as LEA BX, DATA1</a:t>
            </a:r>
          </a:p>
        </p:txBody>
      </p:sp>
    </p:spTree>
    <p:extLst>
      <p:ext uri="{BB962C8B-B14F-4D97-AF65-F5344CB8AC3E}">
        <p14:creationId xmlns:p14="http://schemas.microsoft.com/office/powerpoint/2010/main" val="141010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LDS: </a:t>
            </a:r>
            <a:r>
              <a:rPr lang="tr-TR" dirty="0" err="1"/>
              <a:t>Loads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16 </a:t>
            </a:r>
            <a:r>
              <a:rPr lang="tr-TR" dirty="0" err="1"/>
              <a:t>or</a:t>
            </a:r>
            <a:r>
              <a:rPr lang="tr-TR" dirty="0"/>
              <a:t> 32 bit </a:t>
            </a:r>
            <a:r>
              <a:rPr lang="tr-TR" dirty="0" err="1"/>
              <a:t>register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an </a:t>
            </a:r>
            <a:r>
              <a:rPr lang="tr-TR" dirty="0" err="1"/>
              <a:t>offset</a:t>
            </a:r>
            <a:r>
              <a:rPr lang="tr-TR" dirty="0"/>
              <a:t> </a:t>
            </a:r>
            <a:r>
              <a:rPr lang="tr-TR" dirty="0" err="1"/>
              <a:t>address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DS </a:t>
            </a:r>
            <a:r>
              <a:rPr lang="tr-TR" dirty="0" err="1"/>
              <a:t>segment</a:t>
            </a:r>
            <a:r>
              <a:rPr lang="tr-TR" dirty="0"/>
              <a:t> </a:t>
            </a:r>
            <a:r>
              <a:rPr lang="tr-TR" dirty="0" err="1"/>
              <a:t>register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a </a:t>
            </a:r>
            <a:r>
              <a:rPr lang="tr-TR" dirty="0" err="1"/>
              <a:t>segment</a:t>
            </a:r>
            <a:r>
              <a:rPr lang="tr-TR" dirty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LDS BX, [DI];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32 bit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addressed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 in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segment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into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BX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DS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registers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45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LODS: </a:t>
            </a:r>
            <a:r>
              <a:rPr lang="tr-TR" dirty="0" err="1" smtClean="0"/>
              <a:t>Loads</a:t>
            </a:r>
            <a:r>
              <a:rPr lang="tr-TR" dirty="0" smtClean="0"/>
              <a:t> AL </a:t>
            </a:r>
            <a:r>
              <a:rPr lang="tr-TR" dirty="0" err="1" smtClean="0"/>
              <a:t>or</a:t>
            </a:r>
            <a:r>
              <a:rPr lang="tr-TR" dirty="0" smtClean="0"/>
              <a:t> AX </a:t>
            </a:r>
            <a:r>
              <a:rPr lang="tr-TR" dirty="0" err="1" smtClean="0"/>
              <a:t>with</a:t>
            </a:r>
            <a:r>
              <a:rPr lang="tr-TR" dirty="0" smtClean="0"/>
              <a:t> data </a:t>
            </a:r>
            <a:r>
              <a:rPr lang="tr-TR" dirty="0" err="1" smtClean="0"/>
              <a:t>stored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data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offset</a:t>
            </a:r>
            <a:r>
              <a:rPr lang="tr-TR" dirty="0" smtClean="0"/>
              <a:t> </a:t>
            </a:r>
            <a:r>
              <a:rPr lang="tr-TR" dirty="0" err="1" smtClean="0"/>
              <a:t>address</a:t>
            </a:r>
            <a:r>
              <a:rPr lang="tr-TR" dirty="0" smtClean="0"/>
              <a:t> </a:t>
            </a:r>
            <a:r>
              <a:rPr lang="tr-TR" dirty="0" err="1" smtClean="0"/>
              <a:t>indexed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SI </a:t>
            </a:r>
            <a:r>
              <a:rPr lang="tr-TR" dirty="0" err="1" smtClean="0"/>
              <a:t>register</a:t>
            </a:r>
            <a:endParaRPr lang="tr-TR" dirty="0" smtClean="0"/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LODSB   -&gt; AL = DS:[SI]</a:t>
            </a:r>
          </a:p>
          <a:p>
            <a:pPr marL="1828800" lvl="4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 = SI </a:t>
            </a:r>
            <a:r>
              <a:rPr lang="tr-T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± 1</a:t>
            </a:r>
            <a:r>
              <a:rPr lang="tr-TR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sz="3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LODSW	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-&gt; AX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= DS:[SI]</a:t>
            </a:r>
          </a:p>
          <a:p>
            <a:pPr marL="1828800" lvl="4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tr-T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SI = SI ± </a:t>
            </a:r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 </a:t>
            </a:r>
          </a:p>
          <a:p>
            <a:pPr marL="1828800" lvl="4" indent="0">
              <a:buNone/>
            </a:pPr>
            <a:endParaRPr lang="tr-TR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0" lvl="4" indent="0">
              <a:buNone/>
            </a:pPr>
            <a:endParaRPr lang="tr-TR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/>
              <a:t>Note</a:t>
            </a:r>
            <a:r>
              <a:rPr lang="tr-TR" dirty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increment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decrement</a:t>
            </a:r>
            <a:r>
              <a:rPr lang="tr-TR" dirty="0" smtClean="0"/>
              <a:t> </a:t>
            </a:r>
            <a:r>
              <a:rPr lang="tr-TR" dirty="0" err="1" smtClean="0"/>
              <a:t>operation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SI is </a:t>
            </a:r>
            <a:r>
              <a:rPr lang="tr-TR" dirty="0" err="1" smtClean="0"/>
              <a:t>decided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value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D (</a:t>
            </a:r>
            <a:r>
              <a:rPr lang="tr-TR" dirty="0" err="1" smtClean="0"/>
              <a:t>direction</a:t>
            </a:r>
            <a:r>
              <a:rPr lang="tr-TR" dirty="0" smtClean="0"/>
              <a:t>) </a:t>
            </a:r>
            <a:r>
              <a:rPr lang="tr-TR" dirty="0" err="1" smtClean="0"/>
              <a:t>flag</a:t>
            </a:r>
            <a:r>
              <a:rPr lang="tr-TR" dirty="0" smtClean="0"/>
              <a:t>.</a:t>
            </a:r>
          </a:p>
          <a:p>
            <a:pPr lvl="1"/>
            <a:r>
              <a:rPr lang="tr-TR" sz="2600" dirty="0" smtClean="0"/>
              <a:t>STD </a:t>
            </a:r>
            <a:r>
              <a:rPr lang="tr-TR" sz="2600" dirty="0" err="1" smtClean="0"/>
              <a:t>for</a:t>
            </a:r>
            <a:r>
              <a:rPr lang="tr-TR" sz="2600" dirty="0" smtClean="0"/>
              <a:t> </a:t>
            </a:r>
            <a:r>
              <a:rPr lang="tr-TR" sz="2600" dirty="0" err="1" smtClean="0"/>
              <a:t>setting</a:t>
            </a:r>
            <a:r>
              <a:rPr lang="tr-TR" sz="2600" dirty="0" smtClean="0"/>
              <a:t> (D=1 -&gt; </a:t>
            </a:r>
            <a:r>
              <a:rPr lang="tr-TR" sz="2600" dirty="0" err="1" smtClean="0"/>
              <a:t>decrement</a:t>
            </a:r>
            <a:r>
              <a:rPr lang="tr-TR" sz="2600" dirty="0" smtClean="0"/>
              <a:t>)</a:t>
            </a:r>
          </a:p>
          <a:p>
            <a:pPr lvl="1"/>
            <a:r>
              <a:rPr lang="tr-TR" sz="2600" dirty="0" smtClean="0"/>
              <a:t>CLD </a:t>
            </a:r>
            <a:r>
              <a:rPr lang="tr-TR" sz="2600" dirty="0" err="1" smtClean="0"/>
              <a:t>for</a:t>
            </a:r>
            <a:r>
              <a:rPr lang="tr-TR" sz="2600" dirty="0" smtClean="0"/>
              <a:t> </a:t>
            </a:r>
            <a:r>
              <a:rPr lang="tr-TR" sz="2600" dirty="0" err="1" smtClean="0"/>
              <a:t>clearing</a:t>
            </a:r>
            <a:r>
              <a:rPr lang="tr-TR" sz="2600" dirty="0" smtClean="0"/>
              <a:t> (D=0 -&gt; </a:t>
            </a:r>
            <a:r>
              <a:rPr lang="tr-TR" sz="2600" dirty="0" err="1" smtClean="0"/>
              <a:t>increment</a:t>
            </a:r>
            <a:r>
              <a:rPr lang="tr-TR" sz="2600" dirty="0" smtClean="0"/>
              <a:t>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5563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STOS: </a:t>
            </a:r>
            <a:r>
              <a:rPr lang="tr-TR" dirty="0" err="1" smtClean="0"/>
              <a:t>Stores</a:t>
            </a:r>
            <a:r>
              <a:rPr lang="tr-TR" dirty="0" smtClean="0"/>
              <a:t> AL </a:t>
            </a:r>
            <a:r>
              <a:rPr lang="tr-TR" dirty="0" err="1" smtClean="0"/>
              <a:t>or</a:t>
            </a:r>
            <a:r>
              <a:rPr lang="tr-TR" dirty="0" smtClean="0"/>
              <a:t> AX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extra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addressed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DI </a:t>
            </a:r>
            <a:r>
              <a:rPr lang="tr-TR" dirty="0" err="1" smtClean="0"/>
              <a:t>register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STOSB    -&gt;ES:[DI]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0" lvl="4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 </a:t>
            </a:r>
            <a:r>
              <a:rPr lang="tr-T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 </a:t>
            </a:r>
            <a:r>
              <a:rPr lang="tr-T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± 1</a:t>
            </a:r>
            <a:r>
              <a:rPr lang="tr-TR" sz="3400" dirty="0">
                <a:latin typeface="Courier New" panose="02070309020205020404" pitchFamily="49" charset="0"/>
                <a:cs typeface="Courier New" panose="02070309020205020404" pitchFamily="49" charset="0"/>
              </a:rPr>
              <a:t>				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STOSW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	-&gt;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ES:[DI]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AX</a:t>
            </a:r>
            <a:endParaRPr lang="tr-TR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828800" lvl="4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 </a:t>
            </a:r>
            <a:r>
              <a:rPr lang="tr-T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 </a:t>
            </a:r>
            <a:r>
              <a:rPr lang="tr-T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± </a:t>
            </a:r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1828800" lvl="4" indent="0">
              <a:buNone/>
            </a:pPr>
            <a:r>
              <a:rPr lang="tr-T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tr-TR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Same</a:t>
            </a:r>
            <a:r>
              <a:rPr lang="tr-TR" dirty="0" smtClean="0"/>
              <a:t> </a:t>
            </a:r>
            <a:r>
              <a:rPr lang="tr-TR" dirty="0" err="1" smtClean="0"/>
              <a:t>applies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DI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instruction</a:t>
            </a:r>
            <a:r>
              <a:rPr lang="tr-TR" dirty="0" smtClean="0"/>
              <a:t>.</a:t>
            </a:r>
            <a:endParaRPr lang="tr-TR" dirty="0"/>
          </a:p>
          <a:p>
            <a:pPr marL="1828800" lvl="4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06101"/>
          </a:xfrm>
        </p:spPr>
        <p:txBody>
          <a:bodyPr>
            <a:normAutofit/>
          </a:bodyPr>
          <a:lstStyle/>
          <a:p>
            <a:r>
              <a:rPr lang="tr-TR" dirty="0" smtClean="0"/>
              <a:t>MOVS: </a:t>
            </a:r>
            <a:r>
              <a:rPr lang="tr-TR" dirty="0" err="1" smtClean="0"/>
              <a:t>Transfers</a:t>
            </a:r>
            <a:r>
              <a:rPr lang="tr-TR" dirty="0" smtClean="0"/>
              <a:t> a </a:t>
            </a:r>
            <a:r>
              <a:rPr lang="tr-TR" dirty="0" err="1" smtClean="0"/>
              <a:t>byte</a:t>
            </a:r>
            <a:r>
              <a:rPr lang="tr-TR" dirty="0" smtClean="0"/>
              <a:t>, </a:t>
            </a:r>
            <a:r>
              <a:rPr lang="tr-TR" dirty="0" err="1" smtClean="0"/>
              <a:t>word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doubleword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data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addressed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SI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extra</a:t>
            </a:r>
            <a:r>
              <a:rPr lang="tr-TR" dirty="0" smtClean="0"/>
              <a:t>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 </a:t>
            </a:r>
            <a:r>
              <a:rPr lang="tr-TR" dirty="0" err="1" smtClean="0"/>
              <a:t>addressed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DI.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MOVSB  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-&gt;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ES:[DI]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= DS:[SI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;(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transfer)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DI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± 1</a:t>
            </a:r>
            <a:endParaRPr lang="en-US" dirty="0"/>
          </a:p>
          <a:p>
            <a:pPr marL="1828800" lvl="4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tr-T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SI = SI ± </a:t>
            </a:r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MOVSW  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-&gt; ES:[DI] = DS:[SI]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;(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transfer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		    DI = DI ±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endParaRPr lang="en-US" dirty="0"/>
          </a:p>
          <a:p>
            <a:pPr marL="1828800" lvl="4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tr-T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SI = SI ± </a:t>
            </a:r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MOVSD   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-&gt; ES:[DI] = DS:[SI]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;(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word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transfer</a:t>
            </a: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		    DI = DI ± 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dirty="0"/>
          </a:p>
          <a:p>
            <a:pPr marL="1828800" lvl="4" indent="0">
              <a:buNone/>
            </a:pPr>
            <a:r>
              <a:rPr lang="tr-TR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tr-T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SI = SI ± </a:t>
            </a:r>
            <a:r>
              <a:rPr lang="tr-TR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endParaRPr lang="en-US" dirty="0"/>
          </a:p>
          <a:p>
            <a:pPr marL="1828800" lvl="4" indent="0">
              <a:buNone/>
            </a:pPr>
            <a:endParaRPr lang="en-US" dirty="0"/>
          </a:p>
          <a:p>
            <a:pPr marL="1828800" lvl="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4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XCHG: </a:t>
            </a:r>
            <a:r>
              <a:rPr lang="tr-TR" dirty="0" err="1" smtClean="0"/>
              <a:t>Exchanges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contents</a:t>
            </a:r>
            <a:r>
              <a:rPr lang="tr-TR" dirty="0" smtClean="0"/>
              <a:t> of a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contents</a:t>
            </a:r>
            <a:r>
              <a:rPr lang="tr-TR" dirty="0" smtClean="0"/>
              <a:t> of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location</a:t>
            </a:r>
            <a:r>
              <a:rPr lang="tr-TR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Exchange </a:t>
            </a:r>
            <a:r>
              <a:rPr lang="tr-TR" dirty="0" err="1" smtClean="0"/>
              <a:t>segment</a:t>
            </a:r>
            <a:r>
              <a:rPr lang="tr-TR" dirty="0" smtClean="0"/>
              <a:t> </a:t>
            </a:r>
            <a:r>
              <a:rPr lang="tr-TR" dirty="0" err="1" smtClean="0"/>
              <a:t>registers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memory-to-memory</a:t>
            </a:r>
            <a:r>
              <a:rPr lang="tr-TR" dirty="0" smtClean="0"/>
              <a:t> data.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XCHG AL, CL;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Exchanges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contents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AL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CL</a:t>
            </a:r>
          </a:p>
          <a:p>
            <a:pPr marL="457200" lvl="1" indent="0">
              <a:buNone/>
            </a:pP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XCHG AL, DATA2;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Exchanges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contents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AL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segment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memory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location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DATA2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7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XLAT: </a:t>
            </a:r>
            <a:r>
              <a:rPr lang="tr-TR" dirty="0" err="1" smtClean="0"/>
              <a:t>Converts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contents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AL </a:t>
            </a:r>
            <a:r>
              <a:rPr lang="tr-TR" dirty="0" err="1" smtClean="0"/>
              <a:t>register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a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stored</a:t>
            </a:r>
            <a:r>
              <a:rPr lang="tr-TR" dirty="0" smtClean="0"/>
              <a:t> in a </a:t>
            </a:r>
            <a:r>
              <a:rPr lang="tr-TR" dirty="0" err="1" smtClean="0"/>
              <a:t>memory</a:t>
            </a:r>
            <a:r>
              <a:rPr lang="tr-TR" dirty="0" smtClean="0"/>
              <a:t> </a:t>
            </a:r>
            <a:r>
              <a:rPr lang="tr-TR" dirty="0" err="1" smtClean="0"/>
              <a:t>table</a:t>
            </a:r>
            <a:r>
              <a:rPr lang="tr-TR" dirty="0" smtClean="0"/>
              <a:t>. </a:t>
            </a:r>
          </a:p>
          <a:p>
            <a:pPr lvl="1"/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convert</a:t>
            </a:r>
            <a:r>
              <a:rPr lang="tr-TR" dirty="0" smtClean="0"/>
              <a:t> a BCD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7-segment </a:t>
            </a:r>
            <a:r>
              <a:rPr lang="tr-TR" dirty="0" err="1" smtClean="0"/>
              <a:t>code</a:t>
            </a:r>
            <a:r>
              <a:rPr lang="tr-TR" dirty="0" smtClean="0"/>
              <a:t>.</a:t>
            </a:r>
            <a:endParaRPr lang="en-US" dirty="0"/>
          </a:p>
        </p:txBody>
      </p:sp>
      <p:pic>
        <p:nvPicPr>
          <p:cNvPr id="1032" name="Picture 8" descr="7 segment abcdefg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" y="3338604"/>
            <a:ext cx="4221480" cy="2838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826779"/>
              </p:ext>
            </p:extLst>
          </p:nvPr>
        </p:nvGraphicFramePr>
        <p:xfrm>
          <a:off x="5199017" y="3338604"/>
          <a:ext cx="5982789" cy="22958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2125"/>
                <a:gridCol w="604863"/>
                <a:gridCol w="598932"/>
                <a:gridCol w="444137"/>
                <a:gridCol w="870857"/>
                <a:gridCol w="1062446"/>
                <a:gridCol w="461554"/>
                <a:gridCol w="1497875"/>
              </a:tblGrid>
              <a:tr h="545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r>
                        <a:rPr lang="tr-TR" dirty="0" err="1" smtClean="0"/>
                        <a:t>gfe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dcba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72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3FH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0011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1111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072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06H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0110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626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5BH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0101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1011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-&gt;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Picture 8" descr="7 segment abcdefg ile ilgili 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04" r="65051" b="77869"/>
          <a:stretch/>
        </p:blipFill>
        <p:spPr bwMode="auto">
          <a:xfrm>
            <a:off x="10303691" y="3850957"/>
            <a:ext cx="339634" cy="62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7 segment abcdefg ile ilgili 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9" t="25506" r="65326" b="51790"/>
          <a:stretch/>
        </p:blipFill>
        <p:spPr bwMode="auto">
          <a:xfrm>
            <a:off x="10325462" y="4416698"/>
            <a:ext cx="296091" cy="64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7 segment abcdefg ile ilgili görsel sonuc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2" t="51693" r="65747" b="25296"/>
          <a:stretch/>
        </p:blipFill>
        <p:spPr bwMode="auto">
          <a:xfrm>
            <a:off x="10335259" y="5044848"/>
            <a:ext cx="278674" cy="653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839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498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Wingdings</vt:lpstr>
      <vt:lpstr>Office Theme</vt:lpstr>
      <vt:lpstr>Chapter 4 Data Movement Instructions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Microprocessor and the Computer</dc:title>
  <dc:creator>Erkan</dc:creator>
  <cp:lastModifiedBy>Erkan</cp:lastModifiedBy>
  <cp:revision>163</cp:revision>
  <dcterms:created xsi:type="dcterms:W3CDTF">2017-09-26T05:10:26Z</dcterms:created>
  <dcterms:modified xsi:type="dcterms:W3CDTF">2017-10-05T07:17:36Z</dcterms:modified>
</cp:coreProperties>
</file>